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20"/>
  </p:notesMasterIdLst>
  <p:handoutMasterIdLst>
    <p:handoutMasterId r:id="rId21"/>
  </p:handoutMasterIdLst>
  <p:sldIdLst>
    <p:sldId id="298" r:id="rId5"/>
    <p:sldId id="283" r:id="rId6"/>
    <p:sldId id="297" r:id="rId7"/>
    <p:sldId id="292" r:id="rId8"/>
    <p:sldId id="284" r:id="rId9"/>
    <p:sldId id="293" r:id="rId10"/>
    <p:sldId id="299" r:id="rId11"/>
    <p:sldId id="294" r:id="rId12"/>
    <p:sldId id="285" r:id="rId13"/>
    <p:sldId id="300" r:id="rId14"/>
    <p:sldId id="303" r:id="rId15"/>
    <p:sldId id="301" r:id="rId16"/>
    <p:sldId id="302" r:id="rId17"/>
    <p:sldId id="296" r:id="rId18"/>
    <p:sldId id="256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073A0DAA-6AF3-43AB-8588-CEC1D06C72B9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4" autoAdjust="0"/>
    <p:restoredTop sz="94712" autoAdjust="0"/>
  </p:normalViewPr>
  <p:slideViewPr>
    <p:cSldViewPr snapToGrid="0">
      <p:cViewPr varScale="1">
        <p:scale>
          <a:sx n="73" d="100"/>
          <a:sy n="73" d="100"/>
        </p:scale>
        <p:origin x="774" y="6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942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>
      <p:cViewPr varScale="1">
        <p:scale>
          <a:sx n="60" d="100"/>
          <a:sy n="60" d="100"/>
        </p:scale>
        <p:origin x="3187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F23C7B2-5882-4EBF-9C77-844F303125C7}" type="doc">
      <dgm:prSet loTypeId="urn:microsoft.com/office/officeart/2005/8/layout/orgChart1" loCatId="hierarchy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739730F6-071C-4C52-87CA-1EABC8D1311B}">
      <dgm:prSet phldrT="[Текст]" custT="1"/>
      <dgm:spPr/>
      <dgm:t>
        <a:bodyPr/>
        <a:lstStyle/>
        <a:p>
          <a:r>
            <a:rPr lang="ru-RU" sz="1400" dirty="0"/>
            <a:t>Обычно можно установить только качественные критерии</a:t>
          </a:r>
        </a:p>
      </dgm:t>
    </dgm:pt>
    <dgm:pt modelId="{4C48C7F4-3C43-4B5F-BDC2-4A46C77619A2}" type="parTrans" cxnId="{57DFEB39-E49C-4CD3-BB58-5CEB64E2B990}">
      <dgm:prSet/>
      <dgm:spPr/>
      <dgm:t>
        <a:bodyPr/>
        <a:lstStyle/>
        <a:p>
          <a:endParaRPr lang="ru-RU" sz="2400"/>
        </a:p>
      </dgm:t>
    </dgm:pt>
    <dgm:pt modelId="{91AE672D-A1C2-4B3C-A67C-9ADA37A42FD5}" type="sibTrans" cxnId="{57DFEB39-E49C-4CD3-BB58-5CEB64E2B990}">
      <dgm:prSet/>
      <dgm:spPr/>
      <dgm:t>
        <a:bodyPr/>
        <a:lstStyle/>
        <a:p>
          <a:endParaRPr lang="ru-RU" sz="2400"/>
        </a:p>
      </dgm:t>
    </dgm:pt>
    <dgm:pt modelId="{29863B3C-D7CF-458E-9F41-EBD1CECB9F1C}">
      <dgm:prSet phldrT="[Текст]" custT="1"/>
      <dgm:spPr/>
      <dgm:t>
        <a:bodyPr/>
        <a:lstStyle/>
        <a:p>
          <a:r>
            <a:rPr lang="ru-RU" sz="1400" dirty="0"/>
            <a:t> возможность широкого применения результатов исследований в различных отраслях народного хозяйства страны;</a:t>
          </a:r>
        </a:p>
      </dgm:t>
    </dgm:pt>
    <dgm:pt modelId="{4C768E77-9D57-40B4-AFBB-96176A84D066}" type="parTrans" cxnId="{12CEE7C6-4CAB-4166-9D83-33B3979E043C}">
      <dgm:prSet/>
      <dgm:spPr/>
      <dgm:t>
        <a:bodyPr/>
        <a:lstStyle/>
        <a:p>
          <a:endParaRPr lang="ru-RU" sz="2400"/>
        </a:p>
      </dgm:t>
    </dgm:pt>
    <dgm:pt modelId="{096159FD-15B7-40A6-963D-C9408AC37318}" type="sibTrans" cxnId="{12CEE7C6-4CAB-4166-9D83-33B3979E043C}">
      <dgm:prSet/>
      <dgm:spPr/>
      <dgm:t>
        <a:bodyPr/>
        <a:lstStyle/>
        <a:p>
          <a:endParaRPr lang="ru-RU" sz="2400"/>
        </a:p>
      </dgm:t>
    </dgm:pt>
    <dgm:pt modelId="{304E6CD9-CC63-4A13-ADA8-A46DA675264D}">
      <dgm:prSet phldrT="[Текст]" custT="1"/>
      <dgm:spPr/>
      <dgm:t>
        <a:bodyPr/>
        <a:lstStyle/>
        <a:p>
          <a:r>
            <a:rPr lang="ru-RU" sz="1400" dirty="0"/>
            <a:t> новизна явлений, дающая большой толчок для принципиального развития наиболее актуальных исследований; </a:t>
          </a:r>
        </a:p>
      </dgm:t>
    </dgm:pt>
    <dgm:pt modelId="{C27FC7C1-F773-4517-9477-A2E27CF49CE9}" type="parTrans" cxnId="{272885A9-6CE7-49F2-BC79-2C067E8C553B}">
      <dgm:prSet/>
      <dgm:spPr/>
      <dgm:t>
        <a:bodyPr/>
        <a:lstStyle/>
        <a:p>
          <a:endParaRPr lang="ru-RU" sz="2400"/>
        </a:p>
      </dgm:t>
    </dgm:pt>
    <dgm:pt modelId="{EC0DAFFD-E721-4C74-B664-3EA0CDF878C9}" type="sibTrans" cxnId="{272885A9-6CE7-49F2-BC79-2C067E8C553B}">
      <dgm:prSet/>
      <dgm:spPr/>
      <dgm:t>
        <a:bodyPr/>
        <a:lstStyle/>
        <a:p>
          <a:endParaRPr lang="ru-RU" sz="2400"/>
        </a:p>
      </dgm:t>
    </dgm:pt>
    <dgm:pt modelId="{6E66639E-02CF-466D-B393-96F01E419A66}">
      <dgm:prSet phldrT="[Текст]" custT="1"/>
      <dgm:spPr/>
      <dgm:t>
        <a:bodyPr/>
        <a:lstStyle/>
        <a:p>
          <a:r>
            <a:rPr lang="ru-RU" sz="1400" dirty="0"/>
            <a:t>существенный вклад в обороноспособность страны; </a:t>
          </a:r>
        </a:p>
      </dgm:t>
    </dgm:pt>
    <dgm:pt modelId="{CED54477-D436-407E-BFD2-D49202300182}" type="parTrans" cxnId="{9D2A97CD-7068-4076-ABFB-5F41C0621AF6}">
      <dgm:prSet/>
      <dgm:spPr/>
      <dgm:t>
        <a:bodyPr/>
        <a:lstStyle/>
        <a:p>
          <a:endParaRPr lang="ru-RU" sz="2400"/>
        </a:p>
      </dgm:t>
    </dgm:pt>
    <dgm:pt modelId="{6F5A6BFA-BB68-4D1E-8787-D5B07704D333}" type="sibTrans" cxnId="{9D2A97CD-7068-4076-ABFB-5F41C0621AF6}">
      <dgm:prSet/>
      <dgm:spPr/>
      <dgm:t>
        <a:bodyPr/>
        <a:lstStyle/>
        <a:p>
          <a:endParaRPr lang="ru-RU" sz="2400"/>
        </a:p>
      </dgm:t>
    </dgm:pt>
    <dgm:pt modelId="{FE380658-8D04-43CA-BA82-7FF447D0AFB2}">
      <dgm:prSet phldrT="[Текст]" custT="1"/>
      <dgm:spPr/>
      <dgm:t>
        <a:bodyPr/>
        <a:lstStyle/>
        <a:p>
          <a:r>
            <a:rPr lang="ru-RU" sz="1400" dirty="0"/>
            <a:t>приоритет отечественной науки;</a:t>
          </a:r>
        </a:p>
      </dgm:t>
    </dgm:pt>
    <dgm:pt modelId="{0D48952D-E096-4A72-8096-C2AB4CA4959A}" type="parTrans" cxnId="{4F26DC20-E0B7-47DF-8081-30B7B02A61E5}">
      <dgm:prSet/>
      <dgm:spPr/>
      <dgm:t>
        <a:bodyPr/>
        <a:lstStyle/>
        <a:p>
          <a:endParaRPr lang="ru-RU" sz="2400"/>
        </a:p>
      </dgm:t>
    </dgm:pt>
    <dgm:pt modelId="{5BC83F61-8B90-44CD-A0D8-3F58D0E1863F}" type="sibTrans" cxnId="{4F26DC20-E0B7-47DF-8081-30B7B02A61E5}">
      <dgm:prSet/>
      <dgm:spPr/>
      <dgm:t>
        <a:bodyPr/>
        <a:lstStyle/>
        <a:p>
          <a:endParaRPr lang="ru-RU" sz="2400"/>
        </a:p>
      </dgm:t>
    </dgm:pt>
    <dgm:pt modelId="{0E3B4A8E-7D1F-4330-80FC-A302228FFFDC}">
      <dgm:prSet phldrT="[Текст]" custT="1"/>
      <dgm:spPr/>
      <dgm:t>
        <a:bodyPr/>
        <a:lstStyle/>
        <a:p>
          <a:r>
            <a:rPr lang="ru-RU" sz="1400" dirty="0"/>
            <a:t> отрасль, где могут быть начаты прикладные исследования;</a:t>
          </a:r>
        </a:p>
      </dgm:t>
    </dgm:pt>
    <dgm:pt modelId="{C2D2B510-8DCA-46CB-A6D5-7849A71E3147}" type="parTrans" cxnId="{F6D1491D-3B8A-4610-8E73-7EEFD22F8A58}">
      <dgm:prSet/>
      <dgm:spPr/>
      <dgm:t>
        <a:bodyPr/>
        <a:lstStyle/>
        <a:p>
          <a:endParaRPr lang="ru-RU" sz="2400"/>
        </a:p>
      </dgm:t>
    </dgm:pt>
    <dgm:pt modelId="{792AACAE-58DC-4F0B-A4C8-0B8DCDD6A314}" type="sibTrans" cxnId="{F6D1491D-3B8A-4610-8E73-7EEFD22F8A58}">
      <dgm:prSet/>
      <dgm:spPr/>
      <dgm:t>
        <a:bodyPr/>
        <a:lstStyle/>
        <a:p>
          <a:endParaRPr lang="ru-RU" sz="2400"/>
        </a:p>
      </dgm:t>
    </dgm:pt>
    <dgm:pt modelId="{DF00E8D7-02C6-4A62-A358-661910B8B5D6}">
      <dgm:prSet phldrT="[Текст]" custT="1"/>
      <dgm:spPr/>
      <dgm:t>
        <a:bodyPr/>
        <a:lstStyle/>
        <a:p>
          <a:r>
            <a:rPr lang="ru-RU" sz="1400" dirty="0"/>
            <a:t> широкое международное признание работ;</a:t>
          </a:r>
        </a:p>
      </dgm:t>
    </dgm:pt>
    <dgm:pt modelId="{64D7F5A0-80C3-4904-8B70-AABF4E777A01}" type="parTrans" cxnId="{9B9E3072-1A00-44B2-895B-AB0EC3371FDF}">
      <dgm:prSet/>
      <dgm:spPr/>
      <dgm:t>
        <a:bodyPr/>
        <a:lstStyle/>
        <a:p>
          <a:endParaRPr lang="ru-RU" sz="2400"/>
        </a:p>
      </dgm:t>
    </dgm:pt>
    <dgm:pt modelId="{615B07CA-1F23-41B6-A8B9-51E2A600F09E}" type="sibTrans" cxnId="{9B9E3072-1A00-44B2-895B-AB0EC3371FDF}">
      <dgm:prSet/>
      <dgm:spPr/>
      <dgm:t>
        <a:bodyPr/>
        <a:lstStyle/>
        <a:p>
          <a:endParaRPr lang="ru-RU" sz="2400"/>
        </a:p>
      </dgm:t>
    </dgm:pt>
    <dgm:pt modelId="{4DE7AD68-823D-4AF8-A3AF-143006218124}">
      <dgm:prSet phldrT="[Текст]" custT="1"/>
      <dgm:spPr/>
      <dgm:t>
        <a:bodyPr/>
        <a:lstStyle/>
        <a:p>
          <a:r>
            <a:rPr lang="ru-RU" sz="1400" dirty="0"/>
            <a:t> фундаментальные монографии по теме и цитируемость их учеными различных стран.</a:t>
          </a:r>
        </a:p>
      </dgm:t>
    </dgm:pt>
    <dgm:pt modelId="{0F127EDE-E506-43EB-9CAA-2B1360A256F1}" type="parTrans" cxnId="{0AD62E4D-498C-40CA-9C17-D8280CB98646}">
      <dgm:prSet/>
      <dgm:spPr/>
      <dgm:t>
        <a:bodyPr/>
        <a:lstStyle/>
        <a:p>
          <a:endParaRPr lang="ru-RU" sz="2400"/>
        </a:p>
      </dgm:t>
    </dgm:pt>
    <dgm:pt modelId="{6B14499E-8CB8-4F61-88A4-C68C7D035CCF}" type="sibTrans" cxnId="{0AD62E4D-498C-40CA-9C17-D8280CB98646}">
      <dgm:prSet/>
      <dgm:spPr/>
      <dgm:t>
        <a:bodyPr/>
        <a:lstStyle/>
        <a:p>
          <a:endParaRPr lang="ru-RU" sz="2400"/>
        </a:p>
      </dgm:t>
    </dgm:pt>
    <dgm:pt modelId="{979B8A06-95EE-4F94-B317-215B868F1A42}" type="pres">
      <dgm:prSet presAssocID="{BF23C7B2-5882-4EBF-9C77-844F303125C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736DC801-4C08-4D58-813C-730DB75EC98F}" type="pres">
      <dgm:prSet presAssocID="{739730F6-071C-4C52-87CA-1EABC8D1311B}" presName="hierRoot1" presStyleCnt="0">
        <dgm:presLayoutVars>
          <dgm:hierBranch val="init"/>
        </dgm:presLayoutVars>
      </dgm:prSet>
      <dgm:spPr/>
    </dgm:pt>
    <dgm:pt modelId="{071B116D-0C34-4270-8C1E-0296B8C40433}" type="pres">
      <dgm:prSet presAssocID="{739730F6-071C-4C52-87CA-1EABC8D1311B}" presName="rootComposite1" presStyleCnt="0"/>
      <dgm:spPr/>
    </dgm:pt>
    <dgm:pt modelId="{E04634BD-4F63-419B-B78C-D69935980C47}" type="pres">
      <dgm:prSet presAssocID="{739730F6-071C-4C52-87CA-1EABC8D1311B}" presName="rootText1" presStyleLbl="node0" presStyleIdx="0" presStyleCnt="1" custScaleX="545696" custScaleY="57423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D15719D-D9FD-46CC-900D-1C98F7BCD561}" type="pres">
      <dgm:prSet presAssocID="{739730F6-071C-4C52-87CA-1EABC8D1311B}" presName="rootConnector1" presStyleLbl="node1" presStyleIdx="0" presStyleCnt="0"/>
      <dgm:spPr/>
      <dgm:t>
        <a:bodyPr/>
        <a:lstStyle/>
        <a:p>
          <a:endParaRPr lang="ru-RU"/>
        </a:p>
      </dgm:t>
    </dgm:pt>
    <dgm:pt modelId="{FC7C047C-6479-476E-8B12-06CF794D5B21}" type="pres">
      <dgm:prSet presAssocID="{739730F6-071C-4C52-87CA-1EABC8D1311B}" presName="hierChild2" presStyleCnt="0"/>
      <dgm:spPr/>
    </dgm:pt>
    <dgm:pt modelId="{CD2322A2-14C6-4A4D-BF3B-C0C477795929}" type="pres">
      <dgm:prSet presAssocID="{4C768E77-9D57-40B4-AFBB-96176A84D066}" presName="Name37" presStyleLbl="parChTrans1D2" presStyleIdx="0" presStyleCnt="7"/>
      <dgm:spPr/>
      <dgm:t>
        <a:bodyPr/>
        <a:lstStyle/>
        <a:p>
          <a:endParaRPr lang="ru-RU"/>
        </a:p>
      </dgm:t>
    </dgm:pt>
    <dgm:pt modelId="{5CB06685-C4BE-4B68-AEAB-7BA6D9A3046A}" type="pres">
      <dgm:prSet presAssocID="{29863B3C-D7CF-458E-9F41-EBD1CECB9F1C}" presName="hierRoot2" presStyleCnt="0">
        <dgm:presLayoutVars>
          <dgm:hierBranch val="init"/>
        </dgm:presLayoutVars>
      </dgm:prSet>
      <dgm:spPr/>
    </dgm:pt>
    <dgm:pt modelId="{DC024E78-92AA-4318-B239-6414742B0F69}" type="pres">
      <dgm:prSet presAssocID="{29863B3C-D7CF-458E-9F41-EBD1CECB9F1C}" presName="rootComposite" presStyleCnt="0"/>
      <dgm:spPr/>
    </dgm:pt>
    <dgm:pt modelId="{026DB29D-6B99-4C31-AA12-41B9B85A5F6B}" type="pres">
      <dgm:prSet presAssocID="{29863B3C-D7CF-458E-9F41-EBD1CECB9F1C}" presName="rootText" presStyleLbl="node2" presStyleIdx="0" presStyleCnt="7" custScaleX="378606" custScaleY="120501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FB4A118-5DA4-4B19-B1DE-2C05DEE6BDBD}" type="pres">
      <dgm:prSet presAssocID="{29863B3C-D7CF-458E-9F41-EBD1CECB9F1C}" presName="rootConnector" presStyleLbl="node2" presStyleIdx="0" presStyleCnt="7"/>
      <dgm:spPr/>
      <dgm:t>
        <a:bodyPr/>
        <a:lstStyle/>
        <a:p>
          <a:endParaRPr lang="ru-RU"/>
        </a:p>
      </dgm:t>
    </dgm:pt>
    <dgm:pt modelId="{CE199DBB-CDCF-4297-99B0-BDCF66A4E652}" type="pres">
      <dgm:prSet presAssocID="{29863B3C-D7CF-458E-9F41-EBD1CECB9F1C}" presName="hierChild4" presStyleCnt="0"/>
      <dgm:spPr/>
    </dgm:pt>
    <dgm:pt modelId="{CA14030F-2B29-4486-88C7-18290CB1E009}" type="pres">
      <dgm:prSet presAssocID="{29863B3C-D7CF-458E-9F41-EBD1CECB9F1C}" presName="hierChild5" presStyleCnt="0"/>
      <dgm:spPr/>
    </dgm:pt>
    <dgm:pt modelId="{7362979D-6655-4BF0-9DEE-F564EEA17FE4}" type="pres">
      <dgm:prSet presAssocID="{C27FC7C1-F773-4517-9477-A2E27CF49CE9}" presName="Name37" presStyleLbl="parChTrans1D2" presStyleIdx="1" presStyleCnt="7"/>
      <dgm:spPr/>
      <dgm:t>
        <a:bodyPr/>
        <a:lstStyle/>
        <a:p>
          <a:endParaRPr lang="ru-RU"/>
        </a:p>
      </dgm:t>
    </dgm:pt>
    <dgm:pt modelId="{E6C6D2C1-45A3-42AC-A61A-85A316760A16}" type="pres">
      <dgm:prSet presAssocID="{304E6CD9-CC63-4A13-ADA8-A46DA675264D}" presName="hierRoot2" presStyleCnt="0">
        <dgm:presLayoutVars>
          <dgm:hierBranch val="init"/>
        </dgm:presLayoutVars>
      </dgm:prSet>
      <dgm:spPr/>
    </dgm:pt>
    <dgm:pt modelId="{645C36B6-FFED-4997-B44C-69B391B8FF07}" type="pres">
      <dgm:prSet presAssocID="{304E6CD9-CC63-4A13-ADA8-A46DA675264D}" presName="rootComposite" presStyleCnt="0"/>
      <dgm:spPr/>
    </dgm:pt>
    <dgm:pt modelId="{79F55CB5-10E4-4150-B0F0-8AB4AAD945F0}" type="pres">
      <dgm:prSet presAssocID="{304E6CD9-CC63-4A13-ADA8-A46DA675264D}" presName="rootText" presStyleLbl="node2" presStyleIdx="1" presStyleCnt="7" custScaleX="351439" custScaleY="110038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76EF254-ECE9-4095-821E-357640F27693}" type="pres">
      <dgm:prSet presAssocID="{304E6CD9-CC63-4A13-ADA8-A46DA675264D}" presName="rootConnector" presStyleLbl="node2" presStyleIdx="1" presStyleCnt="7"/>
      <dgm:spPr/>
      <dgm:t>
        <a:bodyPr/>
        <a:lstStyle/>
        <a:p>
          <a:endParaRPr lang="ru-RU"/>
        </a:p>
      </dgm:t>
    </dgm:pt>
    <dgm:pt modelId="{2B8FB73D-E981-4403-8B9E-C33969F3D580}" type="pres">
      <dgm:prSet presAssocID="{304E6CD9-CC63-4A13-ADA8-A46DA675264D}" presName="hierChild4" presStyleCnt="0"/>
      <dgm:spPr/>
    </dgm:pt>
    <dgm:pt modelId="{D5218646-D2A5-44C7-9C42-33071EFEA9CC}" type="pres">
      <dgm:prSet presAssocID="{304E6CD9-CC63-4A13-ADA8-A46DA675264D}" presName="hierChild5" presStyleCnt="0"/>
      <dgm:spPr/>
    </dgm:pt>
    <dgm:pt modelId="{99C60C51-20BC-4A33-A416-8BD7C47615EC}" type="pres">
      <dgm:prSet presAssocID="{CED54477-D436-407E-BFD2-D49202300182}" presName="Name37" presStyleLbl="parChTrans1D2" presStyleIdx="2" presStyleCnt="7"/>
      <dgm:spPr/>
      <dgm:t>
        <a:bodyPr/>
        <a:lstStyle/>
        <a:p>
          <a:endParaRPr lang="ru-RU"/>
        </a:p>
      </dgm:t>
    </dgm:pt>
    <dgm:pt modelId="{3ECD4A5F-4F76-4E92-B5A1-DFD4A720AA4C}" type="pres">
      <dgm:prSet presAssocID="{6E66639E-02CF-466D-B393-96F01E419A66}" presName="hierRoot2" presStyleCnt="0">
        <dgm:presLayoutVars>
          <dgm:hierBranch val="init"/>
        </dgm:presLayoutVars>
      </dgm:prSet>
      <dgm:spPr/>
    </dgm:pt>
    <dgm:pt modelId="{A4C72ED6-912E-4D6A-9B12-954AC945D441}" type="pres">
      <dgm:prSet presAssocID="{6E66639E-02CF-466D-B393-96F01E419A66}" presName="rootComposite" presStyleCnt="0"/>
      <dgm:spPr/>
    </dgm:pt>
    <dgm:pt modelId="{91A7ED5E-7222-47B0-8976-EA7FB4DC567C}" type="pres">
      <dgm:prSet presAssocID="{6E66639E-02CF-466D-B393-96F01E419A66}" presName="rootText" presStyleLbl="node2" presStyleIdx="2" presStyleCnt="7" custScaleX="476481" custScaleY="519867" custLinFactNeighborX="2086" custLinFactNeighborY="3012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138709D-EFDF-4CD4-9A49-539A81A4A2FF}" type="pres">
      <dgm:prSet presAssocID="{6E66639E-02CF-466D-B393-96F01E419A66}" presName="rootConnector" presStyleLbl="node2" presStyleIdx="2" presStyleCnt="7"/>
      <dgm:spPr/>
      <dgm:t>
        <a:bodyPr/>
        <a:lstStyle/>
        <a:p>
          <a:endParaRPr lang="ru-RU"/>
        </a:p>
      </dgm:t>
    </dgm:pt>
    <dgm:pt modelId="{3C751FBC-AC45-4A26-9A89-961386ED0447}" type="pres">
      <dgm:prSet presAssocID="{6E66639E-02CF-466D-B393-96F01E419A66}" presName="hierChild4" presStyleCnt="0"/>
      <dgm:spPr/>
    </dgm:pt>
    <dgm:pt modelId="{038D6F8B-E26A-4AEA-A91A-EB33A19D1BDF}" type="pres">
      <dgm:prSet presAssocID="{6E66639E-02CF-466D-B393-96F01E419A66}" presName="hierChild5" presStyleCnt="0"/>
      <dgm:spPr/>
    </dgm:pt>
    <dgm:pt modelId="{94BD7090-10C0-4E50-8035-A3283584E297}" type="pres">
      <dgm:prSet presAssocID="{0D48952D-E096-4A72-8096-C2AB4CA4959A}" presName="Name37" presStyleLbl="parChTrans1D2" presStyleIdx="3" presStyleCnt="7"/>
      <dgm:spPr/>
      <dgm:t>
        <a:bodyPr/>
        <a:lstStyle/>
        <a:p>
          <a:endParaRPr lang="ru-RU"/>
        </a:p>
      </dgm:t>
    </dgm:pt>
    <dgm:pt modelId="{C0466039-EA0A-4413-85CE-E94CF890004D}" type="pres">
      <dgm:prSet presAssocID="{FE380658-8D04-43CA-BA82-7FF447D0AFB2}" presName="hierRoot2" presStyleCnt="0">
        <dgm:presLayoutVars>
          <dgm:hierBranch val="init"/>
        </dgm:presLayoutVars>
      </dgm:prSet>
      <dgm:spPr/>
    </dgm:pt>
    <dgm:pt modelId="{31614A45-6E44-47CE-AD8A-9B824A275C60}" type="pres">
      <dgm:prSet presAssocID="{FE380658-8D04-43CA-BA82-7FF447D0AFB2}" presName="rootComposite" presStyleCnt="0"/>
      <dgm:spPr/>
    </dgm:pt>
    <dgm:pt modelId="{D71D1E57-BEEF-47B3-8755-C6E1C95540D7}" type="pres">
      <dgm:prSet presAssocID="{FE380658-8D04-43CA-BA82-7FF447D0AFB2}" presName="rootText" presStyleLbl="node2" presStyleIdx="3" presStyleCnt="7" custScaleX="320651" custScaleY="67481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4D74FA9-9EBB-45D9-B68A-4C8911DECE4C}" type="pres">
      <dgm:prSet presAssocID="{FE380658-8D04-43CA-BA82-7FF447D0AFB2}" presName="rootConnector" presStyleLbl="node2" presStyleIdx="3" presStyleCnt="7"/>
      <dgm:spPr/>
      <dgm:t>
        <a:bodyPr/>
        <a:lstStyle/>
        <a:p>
          <a:endParaRPr lang="ru-RU"/>
        </a:p>
      </dgm:t>
    </dgm:pt>
    <dgm:pt modelId="{AAD47C00-7D39-44D7-BF8F-E99AC9C85D8F}" type="pres">
      <dgm:prSet presAssocID="{FE380658-8D04-43CA-BA82-7FF447D0AFB2}" presName="hierChild4" presStyleCnt="0"/>
      <dgm:spPr/>
    </dgm:pt>
    <dgm:pt modelId="{463FCA7F-F80A-47C8-A5FF-A4D92FEC4631}" type="pres">
      <dgm:prSet presAssocID="{FE380658-8D04-43CA-BA82-7FF447D0AFB2}" presName="hierChild5" presStyleCnt="0"/>
      <dgm:spPr/>
    </dgm:pt>
    <dgm:pt modelId="{6A4990FB-BB2B-4366-B1E8-E441C3AE73BC}" type="pres">
      <dgm:prSet presAssocID="{C2D2B510-8DCA-46CB-A6D5-7849A71E3147}" presName="Name37" presStyleLbl="parChTrans1D2" presStyleIdx="4" presStyleCnt="7"/>
      <dgm:spPr/>
      <dgm:t>
        <a:bodyPr/>
        <a:lstStyle/>
        <a:p>
          <a:endParaRPr lang="ru-RU"/>
        </a:p>
      </dgm:t>
    </dgm:pt>
    <dgm:pt modelId="{30E1C614-6AED-4451-A59C-84B0C2045F17}" type="pres">
      <dgm:prSet presAssocID="{0E3B4A8E-7D1F-4330-80FC-A302228FFFDC}" presName="hierRoot2" presStyleCnt="0">
        <dgm:presLayoutVars>
          <dgm:hierBranch val="init"/>
        </dgm:presLayoutVars>
      </dgm:prSet>
      <dgm:spPr/>
    </dgm:pt>
    <dgm:pt modelId="{BBE96C49-7448-441B-8E14-E2CD9434C027}" type="pres">
      <dgm:prSet presAssocID="{0E3B4A8E-7D1F-4330-80FC-A302228FFFDC}" presName="rootComposite" presStyleCnt="0"/>
      <dgm:spPr/>
    </dgm:pt>
    <dgm:pt modelId="{5AC733B8-9E99-4BB7-AC2D-F7A3B0D7A741}" type="pres">
      <dgm:prSet presAssocID="{0E3B4A8E-7D1F-4330-80FC-A302228FFFDC}" presName="rootText" presStyleLbl="node2" presStyleIdx="4" presStyleCnt="7" custScaleX="320651" custScaleY="67481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562DB67-CF9B-4CAF-B84E-9F63AB5753BB}" type="pres">
      <dgm:prSet presAssocID="{0E3B4A8E-7D1F-4330-80FC-A302228FFFDC}" presName="rootConnector" presStyleLbl="node2" presStyleIdx="4" presStyleCnt="7"/>
      <dgm:spPr/>
      <dgm:t>
        <a:bodyPr/>
        <a:lstStyle/>
        <a:p>
          <a:endParaRPr lang="ru-RU"/>
        </a:p>
      </dgm:t>
    </dgm:pt>
    <dgm:pt modelId="{FB91D238-342D-460D-8247-BA3D6CF8A49A}" type="pres">
      <dgm:prSet presAssocID="{0E3B4A8E-7D1F-4330-80FC-A302228FFFDC}" presName="hierChild4" presStyleCnt="0"/>
      <dgm:spPr/>
    </dgm:pt>
    <dgm:pt modelId="{AEB68500-49EA-4C8B-AD72-C2B5E49CEEEB}" type="pres">
      <dgm:prSet presAssocID="{0E3B4A8E-7D1F-4330-80FC-A302228FFFDC}" presName="hierChild5" presStyleCnt="0"/>
      <dgm:spPr/>
    </dgm:pt>
    <dgm:pt modelId="{39BEA4B6-AACB-43A7-A661-B412D1D57EA0}" type="pres">
      <dgm:prSet presAssocID="{64D7F5A0-80C3-4904-8B70-AABF4E777A01}" presName="Name37" presStyleLbl="parChTrans1D2" presStyleIdx="5" presStyleCnt="7"/>
      <dgm:spPr/>
      <dgm:t>
        <a:bodyPr/>
        <a:lstStyle/>
        <a:p>
          <a:endParaRPr lang="ru-RU"/>
        </a:p>
      </dgm:t>
    </dgm:pt>
    <dgm:pt modelId="{0C1DF49E-A0C4-4296-A11D-492CA271BB45}" type="pres">
      <dgm:prSet presAssocID="{DF00E8D7-02C6-4A62-A358-661910B8B5D6}" presName="hierRoot2" presStyleCnt="0">
        <dgm:presLayoutVars>
          <dgm:hierBranch val="init"/>
        </dgm:presLayoutVars>
      </dgm:prSet>
      <dgm:spPr/>
    </dgm:pt>
    <dgm:pt modelId="{C95FD656-45C7-429B-A7C8-9CC2DFDAC5AC}" type="pres">
      <dgm:prSet presAssocID="{DF00E8D7-02C6-4A62-A358-661910B8B5D6}" presName="rootComposite" presStyleCnt="0"/>
      <dgm:spPr/>
    </dgm:pt>
    <dgm:pt modelId="{601C3147-7EE0-46C2-A695-55C38D4BFB17}" type="pres">
      <dgm:prSet presAssocID="{DF00E8D7-02C6-4A62-A358-661910B8B5D6}" presName="rootText" presStyleLbl="node2" presStyleIdx="5" presStyleCnt="7" custScaleX="356485" custScaleY="67481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C90640E-820B-4C1B-92FC-9B8DDAE15775}" type="pres">
      <dgm:prSet presAssocID="{DF00E8D7-02C6-4A62-A358-661910B8B5D6}" presName="rootConnector" presStyleLbl="node2" presStyleIdx="5" presStyleCnt="7"/>
      <dgm:spPr/>
      <dgm:t>
        <a:bodyPr/>
        <a:lstStyle/>
        <a:p>
          <a:endParaRPr lang="ru-RU"/>
        </a:p>
      </dgm:t>
    </dgm:pt>
    <dgm:pt modelId="{687172CB-5842-47B8-8850-C1486BE6F112}" type="pres">
      <dgm:prSet presAssocID="{DF00E8D7-02C6-4A62-A358-661910B8B5D6}" presName="hierChild4" presStyleCnt="0"/>
      <dgm:spPr/>
    </dgm:pt>
    <dgm:pt modelId="{DD29F2F6-ACDD-4C1E-997B-2F436A083D6F}" type="pres">
      <dgm:prSet presAssocID="{DF00E8D7-02C6-4A62-A358-661910B8B5D6}" presName="hierChild5" presStyleCnt="0"/>
      <dgm:spPr/>
    </dgm:pt>
    <dgm:pt modelId="{B32AB9FF-2A9D-4C21-A22C-F18185EEFF29}" type="pres">
      <dgm:prSet presAssocID="{0F127EDE-E506-43EB-9CAA-2B1360A256F1}" presName="Name37" presStyleLbl="parChTrans1D2" presStyleIdx="6" presStyleCnt="7"/>
      <dgm:spPr/>
      <dgm:t>
        <a:bodyPr/>
        <a:lstStyle/>
        <a:p>
          <a:endParaRPr lang="ru-RU"/>
        </a:p>
      </dgm:t>
    </dgm:pt>
    <dgm:pt modelId="{3D1B735A-C930-4FDD-B9A1-F98B52C5E032}" type="pres">
      <dgm:prSet presAssocID="{4DE7AD68-823D-4AF8-A3AF-143006218124}" presName="hierRoot2" presStyleCnt="0">
        <dgm:presLayoutVars>
          <dgm:hierBranch val="init"/>
        </dgm:presLayoutVars>
      </dgm:prSet>
      <dgm:spPr/>
    </dgm:pt>
    <dgm:pt modelId="{A9B8F99D-B2BF-49D5-B550-981473EC4401}" type="pres">
      <dgm:prSet presAssocID="{4DE7AD68-823D-4AF8-A3AF-143006218124}" presName="rootComposite" presStyleCnt="0"/>
      <dgm:spPr/>
    </dgm:pt>
    <dgm:pt modelId="{9B9A8AE7-0CA0-452A-B397-339F05A24D4B}" type="pres">
      <dgm:prSet presAssocID="{4DE7AD68-823D-4AF8-A3AF-143006218124}" presName="rootText" presStyleLbl="node2" presStyleIdx="6" presStyleCnt="7" custScaleX="388018" custScaleY="91266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0B3B0BC-2609-4373-9E62-07A822C80B50}" type="pres">
      <dgm:prSet presAssocID="{4DE7AD68-823D-4AF8-A3AF-143006218124}" presName="rootConnector" presStyleLbl="node2" presStyleIdx="6" presStyleCnt="7"/>
      <dgm:spPr/>
      <dgm:t>
        <a:bodyPr/>
        <a:lstStyle/>
        <a:p>
          <a:endParaRPr lang="ru-RU"/>
        </a:p>
      </dgm:t>
    </dgm:pt>
    <dgm:pt modelId="{20C74BC8-7ADC-4486-A8A0-A6F79F86E94E}" type="pres">
      <dgm:prSet presAssocID="{4DE7AD68-823D-4AF8-A3AF-143006218124}" presName="hierChild4" presStyleCnt="0"/>
      <dgm:spPr/>
    </dgm:pt>
    <dgm:pt modelId="{B0E1240F-CC71-4EB8-900D-D19428AADD42}" type="pres">
      <dgm:prSet presAssocID="{4DE7AD68-823D-4AF8-A3AF-143006218124}" presName="hierChild5" presStyleCnt="0"/>
      <dgm:spPr/>
    </dgm:pt>
    <dgm:pt modelId="{4E1B0FE8-69A4-47B6-BFAE-38E007A1951B}" type="pres">
      <dgm:prSet presAssocID="{739730F6-071C-4C52-87CA-1EABC8D1311B}" presName="hierChild3" presStyleCnt="0"/>
      <dgm:spPr/>
    </dgm:pt>
  </dgm:ptLst>
  <dgm:cxnLst>
    <dgm:cxn modelId="{F6D1491D-3B8A-4610-8E73-7EEFD22F8A58}" srcId="{739730F6-071C-4C52-87CA-1EABC8D1311B}" destId="{0E3B4A8E-7D1F-4330-80FC-A302228FFFDC}" srcOrd="4" destOrd="0" parTransId="{C2D2B510-8DCA-46CB-A6D5-7849A71E3147}" sibTransId="{792AACAE-58DC-4F0B-A4C8-0B8DCDD6A314}"/>
    <dgm:cxn modelId="{98373675-FA0E-4D6C-98A7-C2181AC96502}" type="presOf" srcId="{739730F6-071C-4C52-87CA-1EABC8D1311B}" destId="{FD15719D-D9FD-46CC-900D-1C98F7BCD561}" srcOrd="1" destOrd="0" presId="urn:microsoft.com/office/officeart/2005/8/layout/orgChart1"/>
    <dgm:cxn modelId="{006D3485-182C-4E1C-B882-64DD76F0E288}" type="presOf" srcId="{4C768E77-9D57-40B4-AFBB-96176A84D066}" destId="{CD2322A2-14C6-4A4D-BF3B-C0C477795929}" srcOrd="0" destOrd="0" presId="urn:microsoft.com/office/officeart/2005/8/layout/orgChart1"/>
    <dgm:cxn modelId="{FF46A06A-82FC-4B81-94D5-0AC402438AA5}" type="presOf" srcId="{BF23C7B2-5882-4EBF-9C77-844F303125C7}" destId="{979B8A06-95EE-4F94-B317-215B868F1A42}" srcOrd="0" destOrd="0" presId="urn:microsoft.com/office/officeart/2005/8/layout/orgChart1"/>
    <dgm:cxn modelId="{3C154592-AD8B-400A-B40D-D028A3AF5426}" type="presOf" srcId="{CED54477-D436-407E-BFD2-D49202300182}" destId="{99C60C51-20BC-4A33-A416-8BD7C47615EC}" srcOrd="0" destOrd="0" presId="urn:microsoft.com/office/officeart/2005/8/layout/orgChart1"/>
    <dgm:cxn modelId="{012AD9F2-62AA-426D-8484-88C1FB5BFDE6}" type="presOf" srcId="{0D48952D-E096-4A72-8096-C2AB4CA4959A}" destId="{94BD7090-10C0-4E50-8035-A3283584E297}" srcOrd="0" destOrd="0" presId="urn:microsoft.com/office/officeart/2005/8/layout/orgChart1"/>
    <dgm:cxn modelId="{A2B3F937-AE37-4820-80E0-E679B462D886}" type="presOf" srcId="{FE380658-8D04-43CA-BA82-7FF447D0AFB2}" destId="{24D74FA9-9EBB-45D9-B68A-4C8911DECE4C}" srcOrd="1" destOrd="0" presId="urn:microsoft.com/office/officeart/2005/8/layout/orgChart1"/>
    <dgm:cxn modelId="{B356E22C-8494-43D6-82D1-F479018E3254}" type="presOf" srcId="{6E66639E-02CF-466D-B393-96F01E419A66}" destId="{91A7ED5E-7222-47B0-8976-EA7FB4DC567C}" srcOrd="0" destOrd="0" presId="urn:microsoft.com/office/officeart/2005/8/layout/orgChart1"/>
    <dgm:cxn modelId="{0C062683-86A5-470E-BF25-C441DAA9A139}" type="presOf" srcId="{0E3B4A8E-7D1F-4330-80FC-A302228FFFDC}" destId="{5562DB67-CF9B-4CAF-B84E-9F63AB5753BB}" srcOrd="1" destOrd="0" presId="urn:microsoft.com/office/officeart/2005/8/layout/orgChart1"/>
    <dgm:cxn modelId="{0DBA23A1-7A3B-4124-8CCF-56B3DEB446E4}" type="presOf" srcId="{64D7F5A0-80C3-4904-8B70-AABF4E777A01}" destId="{39BEA4B6-AACB-43A7-A661-B412D1D57EA0}" srcOrd="0" destOrd="0" presId="urn:microsoft.com/office/officeart/2005/8/layout/orgChart1"/>
    <dgm:cxn modelId="{8DA9B653-AF9A-48D4-B953-B7F51010CF7C}" type="presOf" srcId="{0E3B4A8E-7D1F-4330-80FC-A302228FFFDC}" destId="{5AC733B8-9E99-4BB7-AC2D-F7A3B0D7A741}" srcOrd="0" destOrd="0" presId="urn:microsoft.com/office/officeart/2005/8/layout/orgChart1"/>
    <dgm:cxn modelId="{E76C33DA-1274-4DE5-A0C2-605D5EFC2CCB}" type="presOf" srcId="{FE380658-8D04-43CA-BA82-7FF447D0AFB2}" destId="{D71D1E57-BEEF-47B3-8755-C6E1C95540D7}" srcOrd="0" destOrd="0" presId="urn:microsoft.com/office/officeart/2005/8/layout/orgChart1"/>
    <dgm:cxn modelId="{CA25F033-1FA9-4155-A06B-8D3847C8CD98}" type="presOf" srcId="{739730F6-071C-4C52-87CA-1EABC8D1311B}" destId="{E04634BD-4F63-419B-B78C-D69935980C47}" srcOrd="0" destOrd="0" presId="urn:microsoft.com/office/officeart/2005/8/layout/orgChart1"/>
    <dgm:cxn modelId="{4F26DC20-E0B7-47DF-8081-30B7B02A61E5}" srcId="{739730F6-071C-4C52-87CA-1EABC8D1311B}" destId="{FE380658-8D04-43CA-BA82-7FF447D0AFB2}" srcOrd="3" destOrd="0" parTransId="{0D48952D-E096-4A72-8096-C2AB4CA4959A}" sibTransId="{5BC83F61-8B90-44CD-A0D8-3F58D0E1863F}"/>
    <dgm:cxn modelId="{229C8EA0-D73D-4144-AD13-6A96E7C086CC}" type="presOf" srcId="{0F127EDE-E506-43EB-9CAA-2B1360A256F1}" destId="{B32AB9FF-2A9D-4C21-A22C-F18185EEFF29}" srcOrd="0" destOrd="0" presId="urn:microsoft.com/office/officeart/2005/8/layout/orgChart1"/>
    <dgm:cxn modelId="{69A59DF5-5250-4956-9DBF-A7FED3FD949A}" type="presOf" srcId="{4DE7AD68-823D-4AF8-A3AF-143006218124}" destId="{9B9A8AE7-0CA0-452A-B397-339F05A24D4B}" srcOrd="0" destOrd="0" presId="urn:microsoft.com/office/officeart/2005/8/layout/orgChart1"/>
    <dgm:cxn modelId="{CDAA4EB1-FF0B-42DA-8378-451C21D0E817}" type="presOf" srcId="{29863B3C-D7CF-458E-9F41-EBD1CECB9F1C}" destId="{7FB4A118-5DA4-4B19-B1DE-2C05DEE6BDBD}" srcOrd="1" destOrd="0" presId="urn:microsoft.com/office/officeart/2005/8/layout/orgChart1"/>
    <dgm:cxn modelId="{9B9E3072-1A00-44B2-895B-AB0EC3371FDF}" srcId="{739730F6-071C-4C52-87CA-1EABC8D1311B}" destId="{DF00E8D7-02C6-4A62-A358-661910B8B5D6}" srcOrd="5" destOrd="0" parTransId="{64D7F5A0-80C3-4904-8B70-AABF4E777A01}" sibTransId="{615B07CA-1F23-41B6-A8B9-51E2A600F09E}"/>
    <dgm:cxn modelId="{984C38D0-8BDD-4698-87D3-BBDFB4F00BEA}" type="presOf" srcId="{304E6CD9-CC63-4A13-ADA8-A46DA675264D}" destId="{B76EF254-ECE9-4095-821E-357640F27693}" srcOrd="1" destOrd="0" presId="urn:microsoft.com/office/officeart/2005/8/layout/orgChart1"/>
    <dgm:cxn modelId="{57DFEB39-E49C-4CD3-BB58-5CEB64E2B990}" srcId="{BF23C7B2-5882-4EBF-9C77-844F303125C7}" destId="{739730F6-071C-4C52-87CA-1EABC8D1311B}" srcOrd="0" destOrd="0" parTransId="{4C48C7F4-3C43-4B5F-BDC2-4A46C77619A2}" sibTransId="{91AE672D-A1C2-4B3C-A67C-9ADA37A42FD5}"/>
    <dgm:cxn modelId="{12CEE7C6-4CAB-4166-9D83-33B3979E043C}" srcId="{739730F6-071C-4C52-87CA-1EABC8D1311B}" destId="{29863B3C-D7CF-458E-9F41-EBD1CECB9F1C}" srcOrd="0" destOrd="0" parTransId="{4C768E77-9D57-40B4-AFBB-96176A84D066}" sibTransId="{096159FD-15B7-40A6-963D-C9408AC37318}"/>
    <dgm:cxn modelId="{9D2A97CD-7068-4076-ABFB-5F41C0621AF6}" srcId="{739730F6-071C-4C52-87CA-1EABC8D1311B}" destId="{6E66639E-02CF-466D-B393-96F01E419A66}" srcOrd="2" destOrd="0" parTransId="{CED54477-D436-407E-BFD2-D49202300182}" sibTransId="{6F5A6BFA-BB68-4D1E-8787-D5B07704D333}"/>
    <dgm:cxn modelId="{0AD62E4D-498C-40CA-9C17-D8280CB98646}" srcId="{739730F6-071C-4C52-87CA-1EABC8D1311B}" destId="{4DE7AD68-823D-4AF8-A3AF-143006218124}" srcOrd="6" destOrd="0" parTransId="{0F127EDE-E506-43EB-9CAA-2B1360A256F1}" sibTransId="{6B14499E-8CB8-4F61-88A4-C68C7D035CCF}"/>
    <dgm:cxn modelId="{4C987160-FFE1-4C09-8A84-706CD888AD6F}" type="presOf" srcId="{4DE7AD68-823D-4AF8-A3AF-143006218124}" destId="{60B3B0BC-2609-4373-9E62-07A822C80B50}" srcOrd="1" destOrd="0" presId="urn:microsoft.com/office/officeart/2005/8/layout/orgChart1"/>
    <dgm:cxn modelId="{9AFB0E3A-CB6B-4026-A445-EF74E664965D}" type="presOf" srcId="{29863B3C-D7CF-458E-9F41-EBD1CECB9F1C}" destId="{026DB29D-6B99-4C31-AA12-41B9B85A5F6B}" srcOrd="0" destOrd="0" presId="urn:microsoft.com/office/officeart/2005/8/layout/orgChart1"/>
    <dgm:cxn modelId="{2FFD6A44-B38A-4508-BA58-101F4BE0F2A1}" type="presOf" srcId="{304E6CD9-CC63-4A13-ADA8-A46DA675264D}" destId="{79F55CB5-10E4-4150-B0F0-8AB4AAD945F0}" srcOrd="0" destOrd="0" presId="urn:microsoft.com/office/officeart/2005/8/layout/orgChart1"/>
    <dgm:cxn modelId="{55BA8E76-61FB-4595-958F-360A95EE31D7}" type="presOf" srcId="{DF00E8D7-02C6-4A62-A358-661910B8B5D6}" destId="{601C3147-7EE0-46C2-A695-55C38D4BFB17}" srcOrd="0" destOrd="0" presId="urn:microsoft.com/office/officeart/2005/8/layout/orgChart1"/>
    <dgm:cxn modelId="{1D2F99C4-394B-4514-8E54-7895F63E7B1E}" type="presOf" srcId="{DF00E8D7-02C6-4A62-A358-661910B8B5D6}" destId="{AC90640E-820B-4C1B-92FC-9B8DDAE15775}" srcOrd="1" destOrd="0" presId="urn:microsoft.com/office/officeart/2005/8/layout/orgChart1"/>
    <dgm:cxn modelId="{29FDECC8-CA05-447E-A7E0-62D4BCC7CB37}" type="presOf" srcId="{C2D2B510-8DCA-46CB-A6D5-7849A71E3147}" destId="{6A4990FB-BB2B-4366-B1E8-E441C3AE73BC}" srcOrd="0" destOrd="0" presId="urn:microsoft.com/office/officeart/2005/8/layout/orgChart1"/>
    <dgm:cxn modelId="{7798AAB0-C239-4373-A145-FB3D2ACA51E0}" type="presOf" srcId="{6E66639E-02CF-466D-B393-96F01E419A66}" destId="{B138709D-EFDF-4CD4-9A49-539A81A4A2FF}" srcOrd="1" destOrd="0" presId="urn:microsoft.com/office/officeart/2005/8/layout/orgChart1"/>
    <dgm:cxn modelId="{272885A9-6CE7-49F2-BC79-2C067E8C553B}" srcId="{739730F6-071C-4C52-87CA-1EABC8D1311B}" destId="{304E6CD9-CC63-4A13-ADA8-A46DA675264D}" srcOrd="1" destOrd="0" parTransId="{C27FC7C1-F773-4517-9477-A2E27CF49CE9}" sibTransId="{EC0DAFFD-E721-4C74-B664-3EA0CDF878C9}"/>
    <dgm:cxn modelId="{062AC61E-F0C1-4B0B-914E-BCB0BC1D04F1}" type="presOf" srcId="{C27FC7C1-F773-4517-9477-A2E27CF49CE9}" destId="{7362979D-6655-4BF0-9DEE-F564EEA17FE4}" srcOrd="0" destOrd="0" presId="urn:microsoft.com/office/officeart/2005/8/layout/orgChart1"/>
    <dgm:cxn modelId="{3E312D9E-BB62-42EF-A18E-ABA7B6BEECF1}" type="presParOf" srcId="{979B8A06-95EE-4F94-B317-215B868F1A42}" destId="{736DC801-4C08-4D58-813C-730DB75EC98F}" srcOrd="0" destOrd="0" presId="urn:microsoft.com/office/officeart/2005/8/layout/orgChart1"/>
    <dgm:cxn modelId="{37F936AC-78CA-4687-80BE-F2FA98078958}" type="presParOf" srcId="{736DC801-4C08-4D58-813C-730DB75EC98F}" destId="{071B116D-0C34-4270-8C1E-0296B8C40433}" srcOrd="0" destOrd="0" presId="urn:microsoft.com/office/officeart/2005/8/layout/orgChart1"/>
    <dgm:cxn modelId="{3E07655C-82C3-4047-BEF2-271399750794}" type="presParOf" srcId="{071B116D-0C34-4270-8C1E-0296B8C40433}" destId="{E04634BD-4F63-419B-B78C-D69935980C47}" srcOrd="0" destOrd="0" presId="urn:microsoft.com/office/officeart/2005/8/layout/orgChart1"/>
    <dgm:cxn modelId="{AB82C77D-3D7D-46E2-84DA-EDD59A0E0C1D}" type="presParOf" srcId="{071B116D-0C34-4270-8C1E-0296B8C40433}" destId="{FD15719D-D9FD-46CC-900D-1C98F7BCD561}" srcOrd="1" destOrd="0" presId="urn:microsoft.com/office/officeart/2005/8/layout/orgChart1"/>
    <dgm:cxn modelId="{5D3346B6-806D-4410-B670-C55FA131EC76}" type="presParOf" srcId="{736DC801-4C08-4D58-813C-730DB75EC98F}" destId="{FC7C047C-6479-476E-8B12-06CF794D5B21}" srcOrd="1" destOrd="0" presId="urn:microsoft.com/office/officeart/2005/8/layout/orgChart1"/>
    <dgm:cxn modelId="{CF1D00CF-C68F-455E-AD5F-7D8118D1831F}" type="presParOf" srcId="{FC7C047C-6479-476E-8B12-06CF794D5B21}" destId="{CD2322A2-14C6-4A4D-BF3B-C0C477795929}" srcOrd="0" destOrd="0" presId="urn:microsoft.com/office/officeart/2005/8/layout/orgChart1"/>
    <dgm:cxn modelId="{9CC762F6-AE53-4639-A147-983A9E4E2709}" type="presParOf" srcId="{FC7C047C-6479-476E-8B12-06CF794D5B21}" destId="{5CB06685-C4BE-4B68-AEAB-7BA6D9A3046A}" srcOrd="1" destOrd="0" presId="urn:microsoft.com/office/officeart/2005/8/layout/orgChart1"/>
    <dgm:cxn modelId="{E5BCCBD7-BB82-4CB4-A3C9-5793850CBC55}" type="presParOf" srcId="{5CB06685-C4BE-4B68-AEAB-7BA6D9A3046A}" destId="{DC024E78-92AA-4318-B239-6414742B0F69}" srcOrd="0" destOrd="0" presId="urn:microsoft.com/office/officeart/2005/8/layout/orgChart1"/>
    <dgm:cxn modelId="{B403895C-3E37-4022-98C1-303E05A618EE}" type="presParOf" srcId="{DC024E78-92AA-4318-B239-6414742B0F69}" destId="{026DB29D-6B99-4C31-AA12-41B9B85A5F6B}" srcOrd="0" destOrd="0" presId="urn:microsoft.com/office/officeart/2005/8/layout/orgChart1"/>
    <dgm:cxn modelId="{D6D3472A-C7FB-4EA4-A390-82B7E85A05C1}" type="presParOf" srcId="{DC024E78-92AA-4318-B239-6414742B0F69}" destId="{7FB4A118-5DA4-4B19-B1DE-2C05DEE6BDBD}" srcOrd="1" destOrd="0" presId="urn:microsoft.com/office/officeart/2005/8/layout/orgChart1"/>
    <dgm:cxn modelId="{6E6DD22B-A938-4484-840E-32674FDF8701}" type="presParOf" srcId="{5CB06685-C4BE-4B68-AEAB-7BA6D9A3046A}" destId="{CE199DBB-CDCF-4297-99B0-BDCF66A4E652}" srcOrd="1" destOrd="0" presId="urn:microsoft.com/office/officeart/2005/8/layout/orgChart1"/>
    <dgm:cxn modelId="{DCEB712E-2038-4FD6-A73B-232D3F0F63EA}" type="presParOf" srcId="{5CB06685-C4BE-4B68-AEAB-7BA6D9A3046A}" destId="{CA14030F-2B29-4486-88C7-18290CB1E009}" srcOrd="2" destOrd="0" presId="urn:microsoft.com/office/officeart/2005/8/layout/orgChart1"/>
    <dgm:cxn modelId="{D14880B3-30F5-4C23-969B-84525F75F95F}" type="presParOf" srcId="{FC7C047C-6479-476E-8B12-06CF794D5B21}" destId="{7362979D-6655-4BF0-9DEE-F564EEA17FE4}" srcOrd="2" destOrd="0" presId="urn:microsoft.com/office/officeart/2005/8/layout/orgChart1"/>
    <dgm:cxn modelId="{AED7FC15-C508-42A6-AF96-88F39C8DA530}" type="presParOf" srcId="{FC7C047C-6479-476E-8B12-06CF794D5B21}" destId="{E6C6D2C1-45A3-42AC-A61A-85A316760A16}" srcOrd="3" destOrd="0" presId="urn:microsoft.com/office/officeart/2005/8/layout/orgChart1"/>
    <dgm:cxn modelId="{3F821F9D-842D-4B8C-AEAE-59C36CAFF984}" type="presParOf" srcId="{E6C6D2C1-45A3-42AC-A61A-85A316760A16}" destId="{645C36B6-FFED-4997-B44C-69B391B8FF07}" srcOrd="0" destOrd="0" presId="urn:microsoft.com/office/officeart/2005/8/layout/orgChart1"/>
    <dgm:cxn modelId="{7403E947-2684-43E5-9A9A-59ED0A008525}" type="presParOf" srcId="{645C36B6-FFED-4997-B44C-69B391B8FF07}" destId="{79F55CB5-10E4-4150-B0F0-8AB4AAD945F0}" srcOrd="0" destOrd="0" presId="urn:microsoft.com/office/officeart/2005/8/layout/orgChart1"/>
    <dgm:cxn modelId="{4642F7F9-F9A5-4E8E-B990-13C3836544CB}" type="presParOf" srcId="{645C36B6-FFED-4997-B44C-69B391B8FF07}" destId="{B76EF254-ECE9-4095-821E-357640F27693}" srcOrd="1" destOrd="0" presId="urn:microsoft.com/office/officeart/2005/8/layout/orgChart1"/>
    <dgm:cxn modelId="{573298A6-0B92-4D6A-B167-707E0B83EFBD}" type="presParOf" srcId="{E6C6D2C1-45A3-42AC-A61A-85A316760A16}" destId="{2B8FB73D-E981-4403-8B9E-C33969F3D580}" srcOrd="1" destOrd="0" presId="urn:microsoft.com/office/officeart/2005/8/layout/orgChart1"/>
    <dgm:cxn modelId="{AAF535FF-7383-4B43-9D34-16498891936E}" type="presParOf" srcId="{E6C6D2C1-45A3-42AC-A61A-85A316760A16}" destId="{D5218646-D2A5-44C7-9C42-33071EFEA9CC}" srcOrd="2" destOrd="0" presId="urn:microsoft.com/office/officeart/2005/8/layout/orgChart1"/>
    <dgm:cxn modelId="{B7CC5724-8893-4DAC-BEAE-649BC1D86ABD}" type="presParOf" srcId="{FC7C047C-6479-476E-8B12-06CF794D5B21}" destId="{99C60C51-20BC-4A33-A416-8BD7C47615EC}" srcOrd="4" destOrd="0" presId="urn:microsoft.com/office/officeart/2005/8/layout/orgChart1"/>
    <dgm:cxn modelId="{CB305DA1-2695-44A9-879F-38E46596AC28}" type="presParOf" srcId="{FC7C047C-6479-476E-8B12-06CF794D5B21}" destId="{3ECD4A5F-4F76-4E92-B5A1-DFD4A720AA4C}" srcOrd="5" destOrd="0" presId="urn:microsoft.com/office/officeart/2005/8/layout/orgChart1"/>
    <dgm:cxn modelId="{C2BCC8EA-80CB-48FC-A59E-7B4B2B70DF95}" type="presParOf" srcId="{3ECD4A5F-4F76-4E92-B5A1-DFD4A720AA4C}" destId="{A4C72ED6-912E-4D6A-9B12-954AC945D441}" srcOrd="0" destOrd="0" presId="urn:microsoft.com/office/officeart/2005/8/layout/orgChart1"/>
    <dgm:cxn modelId="{A6BD4A54-F006-45A1-B7BE-D8DFF2A59EFF}" type="presParOf" srcId="{A4C72ED6-912E-4D6A-9B12-954AC945D441}" destId="{91A7ED5E-7222-47B0-8976-EA7FB4DC567C}" srcOrd="0" destOrd="0" presId="urn:microsoft.com/office/officeart/2005/8/layout/orgChart1"/>
    <dgm:cxn modelId="{F77DEAF2-20A0-405C-9E54-32732048AC69}" type="presParOf" srcId="{A4C72ED6-912E-4D6A-9B12-954AC945D441}" destId="{B138709D-EFDF-4CD4-9A49-539A81A4A2FF}" srcOrd="1" destOrd="0" presId="urn:microsoft.com/office/officeart/2005/8/layout/orgChart1"/>
    <dgm:cxn modelId="{346DABF6-833A-4878-AFCF-D29795C73D6B}" type="presParOf" srcId="{3ECD4A5F-4F76-4E92-B5A1-DFD4A720AA4C}" destId="{3C751FBC-AC45-4A26-9A89-961386ED0447}" srcOrd="1" destOrd="0" presId="urn:microsoft.com/office/officeart/2005/8/layout/orgChart1"/>
    <dgm:cxn modelId="{67E44850-2563-4FCE-AB6F-5DCC637885F6}" type="presParOf" srcId="{3ECD4A5F-4F76-4E92-B5A1-DFD4A720AA4C}" destId="{038D6F8B-E26A-4AEA-A91A-EB33A19D1BDF}" srcOrd="2" destOrd="0" presId="urn:microsoft.com/office/officeart/2005/8/layout/orgChart1"/>
    <dgm:cxn modelId="{145C6B42-C6A9-425D-BA6F-96D68A424F5A}" type="presParOf" srcId="{FC7C047C-6479-476E-8B12-06CF794D5B21}" destId="{94BD7090-10C0-4E50-8035-A3283584E297}" srcOrd="6" destOrd="0" presId="urn:microsoft.com/office/officeart/2005/8/layout/orgChart1"/>
    <dgm:cxn modelId="{DDAA3D48-A0F8-44EE-B7D2-3C3A1EA5CE1A}" type="presParOf" srcId="{FC7C047C-6479-476E-8B12-06CF794D5B21}" destId="{C0466039-EA0A-4413-85CE-E94CF890004D}" srcOrd="7" destOrd="0" presId="urn:microsoft.com/office/officeart/2005/8/layout/orgChart1"/>
    <dgm:cxn modelId="{B9C5168F-DC05-4FFA-9923-DCE74BABEE3C}" type="presParOf" srcId="{C0466039-EA0A-4413-85CE-E94CF890004D}" destId="{31614A45-6E44-47CE-AD8A-9B824A275C60}" srcOrd="0" destOrd="0" presId="urn:microsoft.com/office/officeart/2005/8/layout/orgChart1"/>
    <dgm:cxn modelId="{BB815D76-18DE-4461-B599-78E9F42A507D}" type="presParOf" srcId="{31614A45-6E44-47CE-AD8A-9B824A275C60}" destId="{D71D1E57-BEEF-47B3-8755-C6E1C95540D7}" srcOrd="0" destOrd="0" presId="urn:microsoft.com/office/officeart/2005/8/layout/orgChart1"/>
    <dgm:cxn modelId="{3DE19D13-23CA-4553-B30F-66006BB73770}" type="presParOf" srcId="{31614A45-6E44-47CE-AD8A-9B824A275C60}" destId="{24D74FA9-9EBB-45D9-B68A-4C8911DECE4C}" srcOrd="1" destOrd="0" presId="urn:microsoft.com/office/officeart/2005/8/layout/orgChart1"/>
    <dgm:cxn modelId="{C985AF06-85C3-4A0C-A8C6-C93936280891}" type="presParOf" srcId="{C0466039-EA0A-4413-85CE-E94CF890004D}" destId="{AAD47C00-7D39-44D7-BF8F-E99AC9C85D8F}" srcOrd="1" destOrd="0" presId="urn:microsoft.com/office/officeart/2005/8/layout/orgChart1"/>
    <dgm:cxn modelId="{1B5D8E39-5DA7-4A84-B7E7-FC3497DDF69B}" type="presParOf" srcId="{C0466039-EA0A-4413-85CE-E94CF890004D}" destId="{463FCA7F-F80A-47C8-A5FF-A4D92FEC4631}" srcOrd="2" destOrd="0" presId="urn:microsoft.com/office/officeart/2005/8/layout/orgChart1"/>
    <dgm:cxn modelId="{2B325D02-E1B5-4F03-AF61-060DA926AC74}" type="presParOf" srcId="{FC7C047C-6479-476E-8B12-06CF794D5B21}" destId="{6A4990FB-BB2B-4366-B1E8-E441C3AE73BC}" srcOrd="8" destOrd="0" presId="urn:microsoft.com/office/officeart/2005/8/layout/orgChart1"/>
    <dgm:cxn modelId="{714BE52A-7BED-4113-8364-4B5B3205873A}" type="presParOf" srcId="{FC7C047C-6479-476E-8B12-06CF794D5B21}" destId="{30E1C614-6AED-4451-A59C-84B0C2045F17}" srcOrd="9" destOrd="0" presId="urn:microsoft.com/office/officeart/2005/8/layout/orgChart1"/>
    <dgm:cxn modelId="{2CC8FDFA-BA5B-4CD0-BF04-E8349A64B2AC}" type="presParOf" srcId="{30E1C614-6AED-4451-A59C-84B0C2045F17}" destId="{BBE96C49-7448-441B-8E14-E2CD9434C027}" srcOrd="0" destOrd="0" presId="urn:microsoft.com/office/officeart/2005/8/layout/orgChart1"/>
    <dgm:cxn modelId="{B0D7D7D4-719B-45C7-A49A-445C6964D40B}" type="presParOf" srcId="{BBE96C49-7448-441B-8E14-E2CD9434C027}" destId="{5AC733B8-9E99-4BB7-AC2D-F7A3B0D7A741}" srcOrd="0" destOrd="0" presId="urn:microsoft.com/office/officeart/2005/8/layout/orgChart1"/>
    <dgm:cxn modelId="{4ED00BA3-E86D-4C9D-86EB-285C0EBFC690}" type="presParOf" srcId="{BBE96C49-7448-441B-8E14-E2CD9434C027}" destId="{5562DB67-CF9B-4CAF-B84E-9F63AB5753BB}" srcOrd="1" destOrd="0" presId="urn:microsoft.com/office/officeart/2005/8/layout/orgChart1"/>
    <dgm:cxn modelId="{6027DE26-9951-4745-8A5F-DBB8ADD14B3E}" type="presParOf" srcId="{30E1C614-6AED-4451-A59C-84B0C2045F17}" destId="{FB91D238-342D-460D-8247-BA3D6CF8A49A}" srcOrd="1" destOrd="0" presId="urn:microsoft.com/office/officeart/2005/8/layout/orgChart1"/>
    <dgm:cxn modelId="{348A49ED-1ED6-4D1A-B1DB-B1DAA2F5ED0B}" type="presParOf" srcId="{30E1C614-6AED-4451-A59C-84B0C2045F17}" destId="{AEB68500-49EA-4C8B-AD72-C2B5E49CEEEB}" srcOrd="2" destOrd="0" presId="urn:microsoft.com/office/officeart/2005/8/layout/orgChart1"/>
    <dgm:cxn modelId="{E5199B07-1CEE-47C4-8C57-4FD9A8797370}" type="presParOf" srcId="{FC7C047C-6479-476E-8B12-06CF794D5B21}" destId="{39BEA4B6-AACB-43A7-A661-B412D1D57EA0}" srcOrd="10" destOrd="0" presId="urn:microsoft.com/office/officeart/2005/8/layout/orgChart1"/>
    <dgm:cxn modelId="{7AB97374-9685-45F6-8124-B1F7773EECCB}" type="presParOf" srcId="{FC7C047C-6479-476E-8B12-06CF794D5B21}" destId="{0C1DF49E-A0C4-4296-A11D-492CA271BB45}" srcOrd="11" destOrd="0" presId="urn:microsoft.com/office/officeart/2005/8/layout/orgChart1"/>
    <dgm:cxn modelId="{D41536A2-64EC-4759-BFDC-09215A4AD72E}" type="presParOf" srcId="{0C1DF49E-A0C4-4296-A11D-492CA271BB45}" destId="{C95FD656-45C7-429B-A7C8-9CC2DFDAC5AC}" srcOrd="0" destOrd="0" presId="urn:microsoft.com/office/officeart/2005/8/layout/orgChart1"/>
    <dgm:cxn modelId="{B24A993C-4832-4C00-8077-55DDD8502961}" type="presParOf" srcId="{C95FD656-45C7-429B-A7C8-9CC2DFDAC5AC}" destId="{601C3147-7EE0-46C2-A695-55C38D4BFB17}" srcOrd="0" destOrd="0" presId="urn:microsoft.com/office/officeart/2005/8/layout/orgChart1"/>
    <dgm:cxn modelId="{9BF5C63D-9219-4485-9E4A-6F11CB7440FD}" type="presParOf" srcId="{C95FD656-45C7-429B-A7C8-9CC2DFDAC5AC}" destId="{AC90640E-820B-4C1B-92FC-9B8DDAE15775}" srcOrd="1" destOrd="0" presId="urn:microsoft.com/office/officeart/2005/8/layout/orgChart1"/>
    <dgm:cxn modelId="{00CB0F6F-78A0-4932-B47B-38891377CEEE}" type="presParOf" srcId="{0C1DF49E-A0C4-4296-A11D-492CA271BB45}" destId="{687172CB-5842-47B8-8850-C1486BE6F112}" srcOrd="1" destOrd="0" presId="urn:microsoft.com/office/officeart/2005/8/layout/orgChart1"/>
    <dgm:cxn modelId="{7E1A40F1-B7A8-4666-A9DE-E8E47B2B0CC2}" type="presParOf" srcId="{0C1DF49E-A0C4-4296-A11D-492CA271BB45}" destId="{DD29F2F6-ACDD-4C1E-997B-2F436A083D6F}" srcOrd="2" destOrd="0" presId="urn:microsoft.com/office/officeart/2005/8/layout/orgChart1"/>
    <dgm:cxn modelId="{81CAD17B-7637-4522-93D0-17E74B79DB9D}" type="presParOf" srcId="{FC7C047C-6479-476E-8B12-06CF794D5B21}" destId="{B32AB9FF-2A9D-4C21-A22C-F18185EEFF29}" srcOrd="12" destOrd="0" presId="urn:microsoft.com/office/officeart/2005/8/layout/orgChart1"/>
    <dgm:cxn modelId="{96CB91CB-1971-417E-91D9-DFEE81E1569E}" type="presParOf" srcId="{FC7C047C-6479-476E-8B12-06CF794D5B21}" destId="{3D1B735A-C930-4FDD-B9A1-F98B52C5E032}" srcOrd="13" destOrd="0" presId="urn:microsoft.com/office/officeart/2005/8/layout/orgChart1"/>
    <dgm:cxn modelId="{B2D7F2A6-EC24-4A3C-9091-24BA1D777019}" type="presParOf" srcId="{3D1B735A-C930-4FDD-B9A1-F98B52C5E032}" destId="{A9B8F99D-B2BF-49D5-B550-981473EC4401}" srcOrd="0" destOrd="0" presId="urn:microsoft.com/office/officeart/2005/8/layout/orgChart1"/>
    <dgm:cxn modelId="{BD498009-0BF3-4566-9814-FB7DB63E4CFB}" type="presParOf" srcId="{A9B8F99D-B2BF-49D5-B550-981473EC4401}" destId="{9B9A8AE7-0CA0-452A-B397-339F05A24D4B}" srcOrd="0" destOrd="0" presId="urn:microsoft.com/office/officeart/2005/8/layout/orgChart1"/>
    <dgm:cxn modelId="{1739EFB7-CD4C-4C4E-BC41-8A6C369003B2}" type="presParOf" srcId="{A9B8F99D-B2BF-49D5-B550-981473EC4401}" destId="{60B3B0BC-2609-4373-9E62-07A822C80B50}" srcOrd="1" destOrd="0" presId="urn:microsoft.com/office/officeart/2005/8/layout/orgChart1"/>
    <dgm:cxn modelId="{5BAF7BC9-BBAE-4706-85BA-4683935E6518}" type="presParOf" srcId="{3D1B735A-C930-4FDD-B9A1-F98B52C5E032}" destId="{20C74BC8-7ADC-4486-A8A0-A6F79F86E94E}" srcOrd="1" destOrd="0" presId="urn:microsoft.com/office/officeart/2005/8/layout/orgChart1"/>
    <dgm:cxn modelId="{D61C0E27-C163-4B0D-9F9E-531F7AB2741A}" type="presParOf" srcId="{3D1B735A-C930-4FDD-B9A1-F98B52C5E032}" destId="{B0E1240F-CC71-4EB8-900D-D19428AADD42}" srcOrd="2" destOrd="0" presId="urn:microsoft.com/office/officeart/2005/8/layout/orgChart1"/>
    <dgm:cxn modelId="{6301B466-708D-406D-932A-9EC09A5AFD34}" type="presParOf" srcId="{736DC801-4C08-4D58-813C-730DB75EC98F}" destId="{4E1B0FE8-69A4-47B6-BFAE-38E007A1951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2AB9FF-2A9D-4C21-A22C-F18185EEFF29}">
      <dsp:nvSpPr>
        <dsp:cNvPr id="0" name=""/>
        <dsp:cNvSpPr/>
      </dsp:nvSpPr>
      <dsp:spPr>
        <a:xfrm>
          <a:off x="5108575" y="2072414"/>
          <a:ext cx="437775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0" y="85170"/>
              </a:lnTo>
              <a:lnTo>
                <a:pt x="4377752" y="85170"/>
              </a:lnTo>
              <a:lnTo>
                <a:pt x="4377752" y="124621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BEA4B6-AACB-43A7-A661-B412D1D57EA0}">
      <dsp:nvSpPr>
        <dsp:cNvPr id="0" name=""/>
        <dsp:cNvSpPr/>
      </dsp:nvSpPr>
      <dsp:spPr>
        <a:xfrm>
          <a:off x="5108575" y="2072414"/>
          <a:ext cx="290021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0" y="85170"/>
              </a:lnTo>
              <a:lnTo>
                <a:pt x="2900218" y="85170"/>
              </a:lnTo>
              <a:lnTo>
                <a:pt x="2900218" y="124621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4990FB-BB2B-4366-B1E8-E441C3AE73BC}">
      <dsp:nvSpPr>
        <dsp:cNvPr id="0" name=""/>
        <dsp:cNvSpPr/>
      </dsp:nvSpPr>
      <dsp:spPr>
        <a:xfrm>
          <a:off x="5108575" y="2072414"/>
          <a:ext cx="154924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0" y="85170"/>
              </a:lnTo>
              <a:lnTo>
                <a:pt x="1549241" y="85170"/>
              </a:lnTo>
              <a:lnTo>
                <a:pt x="1549241" y="124621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BD7090-10C0-4E50-8035-A3283584E297}">
      <dsp:nvSpPr>
        <dsp:cNvPr id="0" name=""/>
        <dsp:cNvSpPr/>
      </dsp:nvSpPr>
      <dsp:spPr>
        <a:xfrm>
          <a:off x="5108575" y="2072414"/>
          <a:ext cx="26558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0" y="85170"/>
              </a:lnTo>
              <a:lnTo>
                <a:pt x="265583" y="85170"/>
              </a:lnTo>
              <a:lnTo>
                <a:pt x="265583" y="124621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C60C51-20BC-4A33-A416-8BD7C47615EC}">
      <dsp:nvSpPr>
        <dsp:cNvPr id="0" name=""/>
        <dsp:cNvSpPr/>
      </dsp:nvSpPr>
      <dsp:spPr>
        <a:xfrm>
          <a:off x="3805593" y="2118134"/>
          <a:ext cx="1302982" cy="135498"/>
        </a:xfrm>
        <a:custGeom>
          <a:avLst/>
          <a:gdLst/>
          <a:ahLst/>
          <a:cxnLst/>
          <a:rect l="0" t="0" r="0" b="0"/>
          <a:pathLst>
            <a:path>
              <a:moveTo>
                <a:pt x="1302982" y="0"/>
              </a:moveTo>
              <a:lnTo>
                <a:pt x="1302982" y="96047"/>
              </a:lnTo>
              <a:lnTo>
                <a:pt x="0" y="96047"/>
              </a:lnTo>
              <a:lnTo>
                <a:pt x="0" y="135498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62979D-6655-4BF0-9DEE-F564EEA17FE4}">
      <dsp:nvSpPr>
        <dsp:cNvPr id="0" name=""/>
        <dsp:cNvSpPr/>
      </dsp:nvSpPr>
      <dsp:spPr>
        <a:xfrm>
          <a:off x="2163514" y="2072414"/>
          <a:ext cx="2945061" cy="91440"/>
        </a:xfrm>
        <a:custGeom>
          <a:avLst/>
          <a:gdLst/>
          <a:ahLst/>
          <a:cxnLst/>
          <a:rect l="0" t="0" r="0" b="0"/>
          <a:pathLst>
            <a:path>
              <a:moveTo>
                <a:pt x="2945061" y="45720"/>
              </a:moveTo>
              <a:lnTo>
                <a:pt x="2945061" y="85170"/>
              </a:lnTo>
              <a:lnTo>
                <a:pt x="0" y="85170"/>
              </a:lnTo>
              <a:lnTo>
                <a:pt x="0" y="124621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2322A2-14C6-4A4D-BF3B-C0C477795929}">
      <dsp:nvSpPr>
        <dsp:cNvPr id="0" name=""/>
        <dsp:cNvSpPr/>
      </dsp:nvSpPr>
      <dsp:spPr>
        <a:xfrm>
          <a:off x="713141" y="2072414"/>
          <a:ext cx="4395433" cy="91440"/>
        </a:xfrm>
        <a:custGeom>
          <a:avLst/>
          <a:gdLst/>
          <a:ahLst/>
          <a:cxnLst/>
          <a:rect l="0" t="0" r="0" b="0"/>
          <a:pathLst>
            <a:path>
              <a:moveTo>
                <a:pt x="4395433" y="45720"/>
              </a:moveTo>
              <a:lnTo>
                <a:pt x="4395433" y="85170"/>
              </a:lnTo>
              <a:lnTo>
                <a:pt x="0" y="85170"/>
              </a:lnTo>
              <a:lnTo>
                <a:pt x="0" y="124621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4634BD-4F63-419B-B78C-D69935980C47}">
      <dsp:nvSpPr>
        <dsp:cNvPr id="0" name=""/>
        <dsp:cNvSpPr/>
      </dsp:nvSpPr>
      <dsp:spPr>
        <a:xfrm>
          <a:off x="4083424" y="1039368"/>
          <a:ext cx="2050301" cy="10787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/>
            <a:t>Обычно можно установить только качественные критерии</a:t>
          </a:r>
        </a:p>
      </dsp:txBody>
      <dsp:txXfrm>
        <a:off x="4083424" y="1039368"/>
        <a:ext cx="2050301" cy="1078766"/>
      </dsp:txXfrm>
    </dsp:sp>
    <dsp:sp modelId="{026DB29D-6B99-4C31-AA12-41B9B85A5F6B}">
      <dsp:nvSpPr>
        <dsp:cNvPr id="0" name=""/>
        <dsp:cNvSpPr/>
      </dsp:nvSpPr>
      <dsp:spPr>
        <a:xfrm>
          <a:off x="1888" y="2197036"/>
          <a:ext cx="1422507" cy="226375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/>
            <a:t> возможность широкого применения результатов исследований в различных отраслях народного хозяйства страны;</a:t>
          </a:r>
        </a:p>
      </dsp:txBody>
      <dsp:txXfrm>
        <a:off x="1888" y="2197036"/>
        <a:ext cx="1422507" cy="2263754"/>
      </dsp:txXfrm>
    </dsp:sp>
    <dsp:sp modelId="{79F55CB5-10E4-4150-B0F0-8AB4AAD945F0}">
      <dsp:nvSpPr>
        <dsp:cNvPr id="0" name=""/>
        <dsp:cNvSpPr/>
      </dsp:nvSpPr>
      <dsp:spPr>
        <a:xfrm>
          <a:off x="1503296" y="2197036"/>
          <a:ext cx="1320434" cy="206719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/>
            <a:t> новизна явлений, дающая большой толчок для принципиального развития наиболее актуальных исследований; </a:t>
          </a:r>
        </a:p>
      </dsp:txBody>
      <dsp:txXfrm>
        <a:off x="1503296" y="2197036"/>
        <a:ext cx="1320434" cy="2067190"/>
      </dsp:txXfrm>
    </dsp:sp>
    <dsp:sp modelId="{91A7ED5E-7222-47B0-8976-EA7FB4DC567C}">
      <dsp:nvSpPr>
        <dsp:cNvPr id="0" name=""/>
        <dsp:cNvSpPr/>
      </dsp:nvSpPr>
      <dsp:spPr>
        <a:xfrm>
          <a:off x="2910470" y="2253632"/>
          <a:ext cx="1790245" cy="97662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/>
            <a:t>существенный вклад в обороноспособность страны; </a:t>
          </a:r>
        </a:p>
      </dsp:txBody>
      <dsp:txXfrm>
        <a:off x="2910470" y="2253632"/>
        <a:ext cx="1790245" cy="976628"/>
      </dsp:txXfrm>
    </dsp:sp>
    <dsp:sp modelId="{D71D1E57-BEEF-47B3-8755-C6E1C95540D7}">
      <dsp:nvSpPr>
        <dsp:cNvPr id="0" name=""/>
        <dsp:cNvSpPr/>
      </dsp:nvSpPr>
      <dsp:spPr>
        <a:xfrm>
          <a:off x="4771779" y="2197036"/>
          <a:ext cx="1204757" cy="126771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/>
            <a:t>приоритет отечественной науки;</a:t>
          </a:r>
        </a:p>
      </dsp:txBody>
      <dsp:txXfrm>
        <a:off x="4771779" y="2197036"/>
        <a:ext cx="1204757" cy="1267713"/>
      </dsp:txXfrm>
    </dsp:sp>
    <dsp:sp modelId="{5AC733B8-9E99-4BB7-AC2D-F7A3B0D7A741}">
      <dsp:nvSpPr>
        <dsp:cNvPr id="0" name=""/>
        <dsp:cNvSpPr/>
      </dsp:nvSpPr>
      <dsp:spPr>
        <a:xfrm>
          <a:off x="6055438" y="2197036"/>
          <a:ext cx="1204757" cy="126771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/>
            <a:t> отрасль, где могут быть начаты прикладные исследования;</a:t>
          </a:r>
        </a:p>
      </dsp:txBody>
      <dsp:txXfrm>
        <a:off x="6055438" y="2197036"/>
        <a:ext cx="1204757" cy="1267713"/>
      </dsp:txXfrm>
    </dsp:sp>
    <dsp:sp modelId="{601C3147-7EE0-46C2-A695-55C38D4BFB17}">
      <dsp:nvSpPr>
        <dsp:cNvPr id="0" name=""/>
        <dsp:cNvSpPr/>
      </dsp:nvSpPr>
      <dsp:spPr>
        <a:xfrm>
          <a:off x="7339097" y="2197036"/>
          <a:ext cx="1339393" cy="126771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/>
            <a:t> широкое международное признание работ;</a:t>
          </a:r>
        </a:p>
      </dsp:txBody>
      <dsp:txXfrm>
        <a:off x="7339097" y="2197036"/>
        <a:ext cx="1339393" cy="1267713"/>
      </dsp:txXfrm>
    </dsp:sp>
    <dsp:sp modelId="{9B9A8AE7-0CA0-452A-B397-339F05A24D4B}">
      <dsp:nvSpPr>
        <dsp:cNvPr id="0" name=""/>
        <dsp:cNvSpPr/>
      </dsp:nvSpPr>
      <dsp:spPr>
        <a:xfrm>
          <a:off x="8757392" y="2197036"/>
          <a:ext cx="1457869" cy="171455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/>
            <a:t> фундаментальные монографии по теме и цитируемость их учеными различных стран.</a:t>
          </a:r>
        </a:p>
      </dsp:txBody>
      <dsp:txXfrm>
        <a:off x="8757392" y="2197036"/>
        <a:ext cx="1457869" cy="17145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76F666D-E0C2-435B-BAA8-9287F9E5D38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9FEBCAF-CB3F-4928-91AA-D61472F880C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1077DB-935E-4A0A-947A-D283B9F9F452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256698-63C6-4CCC-81CB-EA5604C30F1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467FDA-05D7-4760-A373-5D6AEAAF427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2C0B10-7CAE-41E4-AB02-7E8B1FF2B8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5375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9EC30E-1A71-4188-9BE7-E2A64929A436}" type="datetimeFigureOut">
              <a:rPr lang="en-US" noProof="0" smtClean="0"/>
              <a:pPr/>
              <a:t>12/2/2020</a:t>
            </a:fld>
            <a:endParaRPr lang="en-US" noProof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30193B-564F-4854-8A52-728F3FB19C85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603816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icture Placeholder 40">
            <a:extLst>
              <a:ext uri="{FF2B5EF4-FFF2-40B4-BE49-F238E27FC236}">
                <a16:creationId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780588" cy="6804025"/>
          </a:xfrm>
          <a:solidFill>
            <a:schemeClr val="bg1">
              <a:lumMod val="85000"/>
            </a:schemeClr>
          </a:solidFill>
        </p:spPr>
        <p:txBody>
          <a:bodyPr tIns="172800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and Drop your Photo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200400" y="2811053"/>
            <a:ext cx="8991600" cy="1261295"/>
          </a:xfrm>
          <a:solidFill>
            <a:schemeClr val="bg1"/>
          </a:solidFill>
        </p:spPr>
        <p:txBody>
          <a:bodyPr vert="horz" lIns="180000" tIns="180000" rIns="252000" bIns="180000" rtlCol="0" anchor="t">
            <a:noAutofit/>
          </a:bodyPr>
          <a:lstStyle>
            <a:lvl1pPr algn="r">
              <a:defRPr lang="en-ZA" sz="6000" b="1" spc="-300" dirty="0"/>
            </a:lvl1pPr>
          </a:lstStyle>
          <a:p>
            <a:pPr lvl="0" algn="r"/>
            <a:r>
              <a:rPr lang="en-US" noProof="0"/>
              <a:t>Click to edit presentation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00400" y="4061039"/>
            <a:ext cx="6580188" cy="580921"/>
          </a:xfrm>
          <a:solidFill>
            <a:schemeClr val="tx1">
              <a:alpha val="80000"/>
            </a:schemeClr>
          </a:solidFill>
        </p:spPr>
        <p:txBody>
          <a:bodyPr vert="horz" lIns="180000" tIns="180000" rIns="180000" bIns="180000" rtlCol="0">
            <a:noAutofit/>
          </a:bodyPr>
          <a:lstStyle>
            <a:lvl1pPr marL="0" indent="0" algn="r">
              <a:buNone/>
              <a:defRPr lang="en-ZA" dirty="0">
                <a:solidFill>
                  <a:schemeClr val="bg1"/>
                </a:solidFill>
              </a:defRPr>
            </a:lvl1pPr>
          </a:lstStyle>
          <a:p>
            <a:pPr marL="266700" lvl="0" indent="-266700" algn="ctr"/>
            <a:r>
              <a:rPr lang="ru-RU" noProof="0"/>
              <a:t>Образец подзаголовка</a:t>
            </a:r>
            <a:endParaRPr lang="en-US" noProof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9780588" y="2698612"/>
            <a:ext cx="2411412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34038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7DEBF36F-ADC5-48FF-BFAF-3BED06924FD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1512000"/>
            <a:ext cx="5472000" cy="4680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  <a:endParaRPr lang="en-US" noProof="0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7867C73D-EE16-41D1-B7CE-A35C765E3B8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99887" y="1511250"/>
            <a:ext cx="5472113" cy="4680000"/>
          </a:xfrm>
        </p:spPr>
        <p:txBody>
          <a:bodyPr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  <a:endParaRPr lang="en-US" noProof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4CFC6C-1D8B-46C9-B0F7-A8BD88D8AB46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891552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F94EB5D3-F8CB-4E76-8D7E-FF441818EEC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512000"/>
            <a:ext cx="3600000" cy="4679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  <a:endParaRPr lang="en-US" noProof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A38E24-EB1C-472F-B631-5DF32F9C4CF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301550" y="1511476"/>
            <a:ext cx="3600450" cy="4679249"/>
          </a:xfrm>
        </p:spPr>
        <p:txBody>
          <a:bodyPr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  <a:endParaRPr lang="en-US" noProof="0"/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5B4A252E-78C9-4F76-98A4-A4B580AD07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71550" y="1511475"/>
            <a:ext cx="3600450" cy="4679250"/>
          </a:xfrm>
        </p:spPr>
        <p:txBody>
          <a:bodyPr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  <a:endParaRPr lang="en-US" noProof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4BCA97-F31B-451D-82F8-6E000DF2118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17AAC4-A657-4D75-A527-0307AFF2B17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543880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9D7ACCB5-9A86-4F46-89E2-B79F48C9EC1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512000"/>
            <a:ext cx="2160000" cy="4679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  <a:endParaRPr lang="en-US" noProof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726412" y="1512000"/>
            <a:ext cx="2160588" cy="4679250"/>
          </a:xfrm>
        </p:spPr>
        <p:txBody>
          <a:bodyPr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  <a:endParaRPr lang="en-US" noProof="0"/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21412" y="1512000"/>
            <a:ext cx="2160588" cy="4679250"/>
          </a:xfrm>
        </p:spPr>
        <p:txBody>
          <a:bodyPr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  <a:endParaRPr lang="en-US" noProof="0"/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755213BF-EF6D-45DC-A01B-DE6C2F23A6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16412" y="1507535"/>
            <a:ext cx="2160588" cy="4679250"/>
          </a:xfrm>
        </p:spPr>
        <p:txBody>
          <a:bodyPr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  <a:endParaRPr lang="en-US" noProof="0"/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77D6BBBA-F4A3-45D4-91BC-A405FFDC7C3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611412" y="1507535"/>
            <a:ext cx="2160588" cy="4683715"/>
          </a:xfrm>
        </p:spPr>
        <p:txBody>
          <a:bodyPr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  <a:endParaRPr lang="en-US" noProof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09234E-176D-4BBF-9391-7B6F018C51A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9ABD5E-B8F1-4246-B167-09138760AD7D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974837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200400" y="2811053"/>
            <a:ext cx="8991600" cy="1261295"/>
          </a:xfrm>
          <a:solidFill>
            <a:schemeClr val="bg1"/>
          </a:solidFill>
        </p:spPr>
        <p:txBody>
          <a:bodyPr vert="horz" lIns="180000" tIns="180000" rIns="252000" bIns="180000" rtlCol="0" anchor="t">
            <a:noAutofit/>
          </a:bodyPr>
          <a:lstStyle>
            <a:lvl1pPr algn="r">
              <a:defRPr lang="en-ZA" sz="6000" b="1" spc="-300" dirty="0"/>
            </a:lvl1pPr>
          </a:lstStyle>
          <a:p>
            <a:pPr lvl="0" algn="r"/>
            <a:r>
              <a:rPr lang="en-US" noProof="0"/>
              <a:t>Click to edit presentation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00400" y="4061039"/>
            <a:ext cx="6580188" cy="580921"/>
          </a:xfrm>
          <a:solidFill>
            <a:schemeClr val="tx1">
              <a:alpha val="80000"/>
            </a:schemeClr>
          </a:solidFill>
        </p:spPr>
        <p:txBody>
          <a:bodyPr vert="horz" lIns="180000" tIns="180000" rIns="180000" bIns="180000" rtlCol="0">
            <a:noAutofit/>
          </a:bodyPr>
          <a:lstStyle>
            <a:lvl1pPr marL="0" indent="0" algn="r">
              <a:buNone/>
              <a:defRPr lang="en-ZA" dirty="0">
                <a:solidFill>
                  <a:schemeClr val="bg1"/>
                </a:solidFill>
              </a:defRPr>
            </a:lvl1pPr>
          </a:lstStyle>
          <a:p>
            <a:pPr marL="266700" lvl="0" indent="-266700" algn="ctr"/>
            <a:r>
              <a:rPr lang="ru-RU" noProof="0"/>
              <a:t>Образец подзаголовка</a:t>
            </a:r>
            <a:endParaRPr lang="en-US" noProof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9780588" y="2698612"/>
            <a:ext cx="2411412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8577601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E473AB13-DFF9-4538-9907-E261659E0E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700" y="2156226"/>
            <a:ext cx="5958000" cy="1958400"/>
          </a:xfrm>
          <a:solidFill>
            <a:schemeClr val="bg1"/>
          </a:solidFill>
        </p:spPr>
        <p:txBody>
          <a:bodyPr lIns="252000" tIns="180000" rIns="180000" bIns="180000"/>
          <a:lstStyle>
            <a:lvl1pPr>
              <a:defRPr sz="6000" b="1" spc="-3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r>
              <a:rPr lang="en-US" noProof="0"/>
              <a:t>Click to edit section divider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16FE98-6A12-44EC-8485-8B5EFABDF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0" y="5209682"/>
            <a:ext cx="2411412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0EF489-F21B-4E7C-9A44-D3CC8DC34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14B95064-E6BF-43CD-ACBD-6363E8D9BF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4114627"/>
            <a:ext cx="5956300" cy="1095056"/>
          </a:xfrm>
          <a:solidFill>
            <a:schemeClr val="tx1">
              <a:alpha val="80000"/>
            </a:schemeClr>
          </a:solidFill>
        </p:spPr>
        <p:txBody>
          <a:bodyPr vert="horz" lIns="252000" tIns="180000" rIns="180000" bIns="180000" rtlCol="0">
            <a:noAutofit/>
          </a:bodyPr>
          <a:lstStyle>
            <a:lvl1pPr marL="0" indent="0" algn="l">
              <a:buNone/>
              <a:defRPr lang="en-US">
                <a:solidFill>
                  <a:schemeClr val="bg1"/>
                </a:solidFill>
              </a:defRPr>
            </a:lvl1pPr>
          </a:lstStyle>
          <a:p>
            <a:pPr marL="266700" lvl="0" indent="-266700"/>
            <a:r>
              <a:rPr lang="ru-RU" noProof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9825637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008000"/>
            <a:ext cx="11328000" cy="5183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  <a:endParaRPr lang="en-US" noProof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FE0EB3-0FF4-4285-B9D3-90A5751B7BB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DE0AAD-6FBD-416B-A91A-21F2B737919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9762075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4CFC6C-1D8B-46C9-B0F7-A8BD88D8AB46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EE1E0B79-3CC8-4DCF-8AEC-AC43BC9A30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1886" y="1007250"/>
            <a:ext cx="5460114" cy="5169713"/>
          </a:xfrm>
        </p:spPr>
        <p:txBody>
          <a:bodyPr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  <a:endParaRPr lang="en-US" noProof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5546508-E26C-46CD-8939-D20E71BF4E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1999" y="1007250"/>
            <a:ext cx="5448115" cy="5169713"/>
          </a:xfrm>
        </p:spPr>
        <p:txBody>
          <a:bodyPr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6155533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4CFC6C-1D8B-46C9-B0F7-A8BD88D8AB46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1" name="Rectangle 10" descr="Accent block left">
            <a:extLst>
              <a:ext uri="{FF2B5EF4-FFF2-40B4-BE49-F238E27FC236}">
                <a16:creationId xmlns:a16="http://schemas.microsoft.com/office/drawing/2014/main" id="{48A1A904-FE62-4BE3-BAE9-0EEAE7B1E38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31800" y="1016231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2" name="Rectangle 11" descr="Accent bar right&#10;">
            <a:extLst>
              <a:ext uri="{FF2B5EF4-FFF2-40B4-BE49-F238E27FC236}">
                <a16:creationId xmlns:a16="http://schemas.microsoft.com/office/drawing/2014/main" id="{3E8A46E0-47C2-4441-B7DD-F621A80F1FC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299887" y="1016231"/>
            <a:ext cx="1984175" cy="1148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D902C307-6561-4E11-9899-1F34830AE8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1800" y="1224128"/>
            <a:ext cx="5448115" cy="3587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noProof="0"/>
              <a:t>Образец текста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CD73439B-6B1B-47C5-B2B0-409015FB33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12086" y="1224128"/>
            <a:ext cx="5447914" cy="3587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noProof="0"/>
              <a:t>Образец текста</a:t>
            </a:r>
          </a:p>
        </p:txBody>
      </p:sp>
      <p:sp>
        <p:nvSpPr>
          <p:cNvPr id="17" name="Content Placeholder 5">
            <a:extLst>
              <a:ext uri="{FF2B5EF4-FFF2-40B4-BE49-F238E27FC236}">
                <a16:creationId xmlns:a16="http://schemas.microsoft.com/office/drawing/2014/main" id="{12AC6878-44C6-4445-A225-70C0DC482E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99886" y="1955731"/>
            <a:ext cx="5447914" cy="4233932"/>
          </a:xfrm>
        </p:spPr>
        <p:txBody>
          <a:bodyPr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  <a:endParaRPr lang="en-US" noProof="0"/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6D675DA8-374F-4915-973A-53612A41FF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1800" y="1943031"/>
            <a:ext cx="5447914" cy="4246632"/>
          </a:xfrm>
        </p:spPr>
        <p:txBody>
          <a:bodyPr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6253150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3932037" cy="1411276"/>
          </a:xfrm>
        </p:spPr>
        <p:txBody>
          <a:bodyPr anchor="b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4CFC6C-1D8B-46C9-B0F7-A8BD88D8AB46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1" name="Rectangle 10" descr="Accent block left">
            <a:extLst>
              <a:ext uri="{FF2B5EF4-FFF2-40B4-BE49-F238E27FC236}">
                <a16:creationId xmlns:a16="http://schemas.microsoft.com/office/drawing/2014/main" id="{48A1A904-FE62-4BE3-BAE9-0EEAE7B1E38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31800" y="1892926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85B68CA9-AC4C-4D15-9BA1-A9F1AC5606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88816" y="432001"/>
            <a:ext cx="6971184" cy="542905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  <a:endParaRPr lang="en-US" noProof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29B24D8A-D8A5-4F57-A260-A4CF75FCB3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32000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noProof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8014327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3932037" cy="1411276"/>
          </a:xfrm>
        </p:spPr>
        <p:txBody>
          <a:bodyPr anchor="b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4CFC6C-1D8B-46C9-B0F7-A8BD88D8AB46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1" name="Rectangle 10" descr="Accent block left">
            <a:extLst>
              <a:ext uri="{FF2B5EF4-FFF2-40B4-BE49-F238E27FC236}">
                <a16:creationId xmlns:a16="http://schemas.microsoft.com/office/drawing/2014/main" id="{48A1A904-FE62-4BE3-BAE9-0EEAE7B1E38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31800" y="1892926"/>
            <a:ext cx="1984175" cy="1148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3E50A411-2E68-4F4D-B4BC-62E87C6336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32000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noProof="0"/>
              <a:t>Образец текста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2FBF39A8-0BD5-48FD-9993-F595D4F727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788816" y="432001"/>
            <a:ext cx="6971184" cy="54290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noProof="0"/>
              <a:t>Вставка рисунка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406333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1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icture Placeholder 40">
            <a:extLst>
              <a:ext uri="{FF2B5EF4-FFF2-40B4-BE49-F238E27FC236}">
                <a16:creationId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780588" cy="6371351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and Drop </a:t>
            </a:r>
            <a:br>
              <a:rPr lang="en-US" noProof="0" dirty="0"/>
            </a:br>
            <a:r>
              <a:rPr lang="en-US" noProof="0" dirty="0"/>
              <a:t>your Photo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5700" y="2204792"/>
            <a:ext cx="5956300" cy="1944000"/>
          </a:xfrm>
          <a:solidFill>
            <a:schemeClr val="bg1"/>
          </a:solidFill>
        </p:spPr>
        <p:txBody>
          <a:bodyPr vert="horz" lIns="180000" tIns="180000" rIns="252000" bIns="180000" rtlCol="0" anchor="t">
            <a:noAutofit/>
          </a:bodyPr>
          <a:lstStyle>
            <a:lvl1pPr algn="r">
              <a:defRPr lang="en-ZA" sz="6000" b="1" spc="-300" dirty="0"/>
            </a:lvl1pPr>
          </a:lstStyle>
          <a:p>
            <a:pPr lvl="0" algn="r"/>
            <a:r>
              <a:rPr lang="en-US" noProof="0"/>
              <a:t>Click to edit section divider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9E4D4535-D519-40ED-B8A4-2EA1276BB65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5700" y="4148860"/>
            <a:ext cx="5956300" cy="1100565"/>
          </a:xfrm>
          <a:solidFill>
            <a:schemeClr val="tx1">
              <a:alpha val="80000"/>
            </a:schemeClr>
          </a:solidFill>
        </p:spPr>
        <p:txBody>
          <a:bodyPr lIns="180000" tIns="180000" rIns="252000" bIns="180000"/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 marL="266700" indent="0" algn="r">
              <a:buNone/>
              <a:defRPr sz="1800">
                <a:solidFill>
                  <a:schemeClr val="bg1"/>
                </a:solidFill>
              </a:defRPr>
            </a:lvl2pPr>
            <a:lvl3pPr marL="542925" indent="0" algn="r">
              <a:buNone/>
              <a:defRPr sz="1800">
                <a:solidFill>
                  <a:schemeClr val="bg1"/>
                </a:solidFill>
              </a:defRPr>
            </a:lvl3pPr>
            <a:lvl4pPr marL="809625" indent="0" algn="r">
              <a:buNone/>
              <a:defRPr sz="1800">
                <a:solidFill>
                  <a:schemeClr val="bg1"/>
                </a:solidFill>
              </a:defRPr>
            </a:lvl4pPr>
            <a:lvl5pPr marL="1076325" indent="0" algn="r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16FE98-6A12-44EC-8485-8B5EFABDF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9780588" y="5247782"/>
            <a:ext cx="2411412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0EF489-F21B-4E7C-9A44-D3CC8DC34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371590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10727B06-56A8-44A2-B6C2-9ED183D107F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CCB8C2-B6A2-4C69-8D3A-57420A034BA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3CF994-8B2C-443F-B695-7378DD360DAA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5058552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6D0504D-4610-4E9E-A2DB-8B701F044BB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95CDFA7-DEA3-4BBE-8D70-0AF654A1E6F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0694D9D-C633-4D52-965E-E5BBD98830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/>
              <a:t>Образец заголовка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1397670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6D0504D-4610-4E9E-A2DB-8B701F044BB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95CDFA7-DEA3-4BBE-8D70-0AF654A1E6F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0694D9D-C633-4D52-965E-E5BBD98830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/>
              <a:t>Образец заголовка</a:t>
            </a:r>
            <a:endParaRPr lang="en-US" noProof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DB3A426-6D4A-4D91-ACD6-A2C25BAE44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664370" y="2033588"/>
            <a:ext cx="8863262" cy="2790825"/>
          </a:xfrm>
        </p:spPr>
        <p:txBody>
          <a:bodyPr anchor="ctr"/>
          <a:lstStyle>
            <a:lvl1pPr marL="0" indent="0" algn="ctr">
              <a:buNone/>
              <a:defRPr sz="6000"/>
            </a:lvl1pPr>
            <a:lvl2pPr marL="266700" indent="0">
              <a:buNone/>
              <a:defRPr/>
            </a:lvl2pPr>
          </a:lstStyle>
          <a:p>
            <a:pPr lvl="0"/>
            <a:r>
              <a:rPr lang="ru-RU" noProof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8772436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6D0504D-4610-4E9E-A2DB-8B701F044BB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95CDFA7-DEA3-4BBE-8D70-0AF654A1E6F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900433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er Slide 2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icture Placeholder 40">
            <a:extLst>
              <a:ext uri="{FF2B5EF4-FFF2-40B4-BE49-F238E27FC236}">
                <a16:creationId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411412" y="0"/>
            <a:ext cx="9780588" cy="6371351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and Drop </a:t>
            </a:r>
            <a:br>
              <a:rPr lang="en-US" noProof="0" dirty="0"/>
            </a:br>
            <a:r>
              <a:rPr lang="en-US" noProof="0" dirty="0"/>
              <a:t>your Photo Here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E473AB13-DFF9-4538-9907-E261659E0E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700" y="2156226"/>
            <a:ext cx="5958000" cy="1958400"/>
          </a:xfrm>
          <a:solidFill>
            <a:schemeClr val="bg1"/>
          </a:solidFill>
        </p:spPr>
        <p:txBody>
          <a:bodyPr lIns="252000" tIns="180000" rIns="180000" bIns="180000"/>
          <a:lstStyle>
            <a:lvl1pPr>
              <a:defRPr sz="6000" b="1" spc="-3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r>
              <a:rPr lang="en-US" noProof="0"/>
              <a:t>Click to edit section divider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9E4D4535-D519-40ED-B8A4-2EA1276BB65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4110760"/>
            <a:ext cx="5956300" cy="1100565"/>
          </a:xfrm>
          <a:solidFill>
            <a:schemeClr val="tx1">
              <a:alpha val="80000"/>
            </a:schemeClr>
          </a:solidFill>
        </p:spPr>
        <p:txBody>
          <a:bodyPr lIns="252000" tIns="180000" rIns="180000" bIns="180000"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266700" indent="0" algn="r">
              <a:buNone/>
              <a:defRPr sz="1800">
                <a:solidFill>
                  <a:schemeClr val="bg1"/>
                </a:solidFill>
              </a:defRPr>
            </a:lvl2pPr>
            <a:lvl3pPr marL="542925" indent="0" algn="r">
              <a:buNone/>
              <a:defRPr sz="1800">
                <a:solidFill>
                  <a:schemeClr val="bg1"/>
                </a:solidFill>
              </a:defRPr>
            </a:lvl3pPr>
            <a:lvl4pPr marL="809625" indent="0" algn="r">
              <a:buNone/>
              <a:defRPr sz="1800">
                <a:solidFill>
                  <a:schemeClr val="bg1"/>
                </a:solidFill>
              </a:defRPr>
            </a:lvl4pPr>
            <a:lvl5pPr marL="1076325" indent="0" algn="r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16FE98-6A12-44EC-8485-8B5EFABDF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0" y="5209682"/>
            <a:ext cx="2411412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0EF489-F21B-4E7C-9A44-D3CC8DC34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82858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mage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-1"/>
            <a:ext cx="6096000" cy="6371351"/>
          </a:xfrm>
          <a:solidFill>
            <a:schemeClr val="bg1">
              <a:lumMod val="95000"/>
            </a:schemeClr>
          </a:solidFill>
        </p:spPr>
        <p:txBody>
          <a:bodyPr tIns="158400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&amp; Drop your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11800" y="3802899"/>
            <a:ext cx="4648200" cy="985000"/>
          </a:xfrm>
          <a:solidFill>
            <a:schemeClr val="bg1"/>
          </a:solidFill>
        </p:spPr>
        <p:txBody>
          <a:bodyPr lIns="180000" tIns="180000" rIns="180000" bIns="180000"/>
          <a:lstStyle>
            <a:lvl1pPr algn="r">
              <a:defRPr sz="6000" b="1" spc="-3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Edit page title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FAEED1D-0E66-4F74-9455-675F5CB7EA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111800" y="4787900"/>
            <a:ext cx="4648200" cy="1162800"/>
          </a:xfrm>
          <a:solidFill>
            <a:schemeClr val="tx1">
              <a:alpha val="80000"/>
            </a:schemeClr>
          </a:solidFill>
        </p:spPr>
        <p:txBody>
          <a:bodyPr lIns="180000" tIns="180000" rIns="180000" bIns="180000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2668686"/>
            <a:ext cx="5472000" cy="2999426"/>
          </a:xfrm>
        </p:spPr>
        <p:txBody>
          <a:bodyPr anchor="b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  <a:endParaRPr lang="en-US" noProof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05ED12-A431-4761-87A4-F05164BE0221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508F53F-6AA2-4060-904A-BC90211DC043}"/>
              </a:ext>
            </a:extLst>
          </p:cNvPr>
          <p:cNvSpPr/>
          <p:nvPr userDrawn="1"/>
        </p:nvSpPr>
        <p:spPr>
          <a:xfrm>
            <a:off x="9348588" y="3700775"/>
            <a:ext cx="2411412" cy="11482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50103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mag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-1"/>
            <a:ext cx="6096000" cy="6371351"/>
          </a:xfrm>
          <a:solidFill>
            <a:schemeClr val="bg1">
              <a:lumMod val="95000"/>
            </a:schemeClr>
          </a:solidFill>
        </p:spPr>
        <p:txBody>
          <a:bodyPr tIns="158400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&amp; Drop your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18100" y="1869795"/>
            <a:ext cx="6641900" cy="1124345"/>
          </a:xfrm>
          <a:solidFill>
            <a:schemeClr val="bg1">
              <a:lumMod val="95000"/>
            </a:schemeClr>
          </a:solidFill>
        </p:spPr>
        <p:txBody>
          <a:bodyPr lIns="180000" tIns="180000" rIns="180000" bIns="180000"/>
          <a:lstStyle>
            <a:lvl1pPr algn="l">
              <a:defRPr sz="6000" b="1" spc="-3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FAEED1D-0E66-4F74-9455-675F5CB7EA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118334" y="2994141"/>
            <a:ext cx="6641626" cy="590155"/>
          </a:xfrm>
          <a:solidFill>
            <a:schemeClr val="tx1">
              <a:alpha val="80000"/>
            </a:schemeClr>
          </a:solidFill>
        </p:spPr>
        <p:txBody>
          <a:bodyPr lIns="180000" tIns="180000" rIns="180000" bIns="180000"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8000" y="3763648"/>
            <a:ext cx="5472000" cy="2428351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  <a:endParaRPr lang="en-US" noProof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05ED12-A431-4761-87A4-F05164BE0221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A5285E0-8F27-49C4-AADF-92A3B72D41FD}"/>
              </a:ext>
            </a:extLst>
          </p:cNvPr>
          <p:cNvSpPr/>
          <p:nvPr userDrawn="1"/>
        </p:nvSpPr>
        <p:spPr>
          <a:xfrm>
            <a:off x="9775824" y="1762069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84389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288DD7-6DAF-436D-B04A-EBCCAA3691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E4633398-8EC3-417B-BEA6-101D8F22467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3" name="Comparison Left Placeholder 1">
            <a:extLst>
              <a:ext uri="{FF2B5EF4-FFF2-40B4-BE49-F238E27FC236}">
                <a16:creationId xmlns:a16="http://schemas.microsoft.com/office/drawing/2014/main" id="{9322B50D-6A7D-41C6-BA57-613BC231DF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2307689"/>
            <a:ext cx="5472000" cy="3600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noProof="0"/>
              <a:t>Образец текста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FD584DA-F775-47B8-A1D7-6556AD5FCB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2000" y="2815037"/>
            <a:ext cx="5472000" cy="3376963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  <a:endParaRPr lang="en-US" noProof="0"/>
          </a:p>
        </p:txBody>
      </p:sp>
      <p:sp>
        <p:nvSpPr>
          <p:cNvPr id="12" name="Comparison Left Placeholder 2">
            <a:extLst>
              <a:ext uri="{FF2B5EF4-FFF2-40B4-BE49-F238E27FC236}">
                <a16:creationId xmlns:a16="http://schemas.microsoft.com/office/drawing/2014/main" id="{78A963F8-6F6E-440E-B3B3-DDE13C083A3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00000" y="2308214"/>
            <a:ext cx="5472000" cy="358775"/>
          </a:xfrm>
        </p:spPr>
        <p:txBody>
          <a:bodyPr/>
          <a:lstStyle>
            <a:lvl1pPr marL="0" indent="0">
              <a:buNone/>
              <a:defRPr sz="2400" b="1"/>
            </a:lvl1pPr>
          </a:lstStyle>
          <a:p>
            <a:pPr lvl="0"/>
            <a:r>
              <a:rPr lang="ru-RU" noProof="0"/>
              <a:t>Образец текста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DF0A5256-B267-47DA-858A-0F3867CB613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99887" y="2812214"/>
            <a:ext cx="5472113" cy="3379036"/>
          </a:xfrm>
        </p:spPr>
        <p:txBody>
          <a:bodyPr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  <a:endParaRPr lang="en-US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6B8F99-FAB0-4B33-87ED-9FF46D11A90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733E7E-50D2-4F6C-9DF2-CF4C98C4B847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0" name="Rectangle 9" descr="Accent block left">
            <a:extLst>
              <a:ext uri="{FF2B5EF4-FFF2-40B4-BE49-F238E27FC236}">
                <a16:creationId xmlns:a16="http://schemas.microsoft.com/office/drawing/2014/main" id="{BBC0CAF5-0DE6-4BEA-824E-124A54A76AC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31800" y="2100317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1" name="Rectangle 10" descr="Accent bar right&#10;">
            <a:extLst>
              <a:ext uri="{FF2B5EF4-FFF2-40B4-BE49-F238E27FC236}">
                <a16:creationId xmlns:a16="http://schemas.microsoft.com/office/drawing/2014/main" id="{ED008080-B2F5-441A-8B15-30AE86BBF94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299887" y="2100317"/>
            <a:ext cx="1984175" cy="1148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509955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1"/>
            <a:ext cx="12192000" cy="6371350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&amp; Drop your photo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096000" y="5359400"/>
            <a:ext cx="5664000" cy="565899"/>
          </a:xfrm>
          <a:solidFill>
            <a:schemeClr val="tx1"/>
          </a:solidFill>
        </p:spPr>
        <p:txBody>
          <a:bodyPr lIns="180000" tIns="180000" rIns="180000" bIns="180000" anchor="ctr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Enter your caption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B3D119C-DBF5-4B4F-BE38-7BD7B5C8A5D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F8E7C83-06D7-4C5B-85B7-0E5713B4F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/>
              <a:t>Образец заголовка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987784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icture Placeholder 40">
            <a:extLst>
              <a:ext uri="{FF2B5EF4-FFF2-40B4-BE49-F238E27FC236}">
                <a16:creationId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780102" cy="6804025"/>
          </a:xfrm>
          <a:solidFill>
            <a:schemeClr val="bg1">
              <a:lumMod val="85000"/>
            </a:schemeClr>
          </a:solidFill>
        </p:spPr>
        <p:txBody>
          <a:bodyPr tIns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and Drop your Photo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58200" y="2798354"/>
            <a:ext cx="3733800" cy="1013684"/>
          </a:xfrm>
          <a:solidFill>
            <a:schemeClr val="bg1"/>
          </a:solidFill>
        </p:spPr>
        <p:txBody>
          <a:bodyPr vert="horz" lIns="180000" tIns="180000" rIns="252000" bIns="180000" rtlCol="0" anchor="t">
            <a:noAutofit/>
          </a:bodyPr>
          <a:lstStyle>
            <a:lvl1pPr algn="r">
              <a:defRPr lang="en-ZA" sz="6000" b="1" spc="-300" dirty="0"/>
            </a:lvl1pPr>
          </a:lstStyle>
          <a:p>
            <a:pPr lvl="0" algn="r"/>
            <a:r>
              <a:rPr lang="en-US" noProof="0"/>
              <a:t>Thank You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52FA7FC9-E40E-4144-84E4-34E3722E9A6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458200" y="3957705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anchor="ctr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Full Name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97289182-4FE6-4A18-9775-4588D5801CF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458200" y="4306722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anchor="ctr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Phone Number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BD4E94C7-6CAF-4FEE-9E02-D3D3A2AC5EA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458200" y="4655739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anchor="ctr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Email or Social Media Handle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0DE421A3-3C59-48FC-BC3B-007ADFBEB4F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458200" y="5004756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anchor="ctr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Company Website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8458200" y="2685912"/>
            <a:ext cx="3733800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2FB6A7-1E80-487C-93E6-DCAA8751EF2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49663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E97A9A62-1AA6-47A9-A1A0-54196823744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  <a:endParaRPr lang="en-US" noProof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FE0EB3-0FF4-4285-B9D3-90A5751B7BB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DE0AAD-6FBD-416B-A91A-21F2B737919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34501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EB0D177-9AA4-42F4-9CD7-CD206217CA6D}"/>
              </a:ext>
            </a:extLst>
          </p:cNvPr>
          <p:cNvSpPr/>
          <p:nvPr/>
        </p:nvSpPr>
        <p:spPr>
          <a:xfrm>
            <a:off x="9780101" y="6371351"/>
            <a:ext cx="1979897" cy="4319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825DB53-D610-4A40-AFDC-EBC47DB613CE}"/>
              </a:ext>
            </a:extLst>
          </p:cNvPr>
          <p:cNvSpPr/>
          <p:nvPr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C2B9A6A4-83D0-40B1-8B15-964C84BF0705}"/>
              </a:ext>
            </a:extLst>
          </p:cNvPr>
          <p:cNvSpPr/>
          <p:nvPr/>
        </p:nvSpPr>
        <p:spPr>
          <a:xfrm>
            <a:off x="0" y="6371351"/>
            <a:ext cx="9780102" cy="432000"/>
          </a:xfrm>
          <a:custGeom>
            <a:avLst/>
            <a:gdLst>
              <a:gd name="connsiteX0" fmla="*/ 0 w 9780102"/>
              <a:gd name="connsiteY0" fmla="*/ 0 h 432000"/>
              <a:gd name="connsiteX1" fmla="*/ 9780102 w 9780102"/>
              <a:gd name="connsiteY1" fmla="*/ 0 h 432000"/>
              <a:gd name="connsiteX2" fmla="*/ 9780102 w 9780102"/>
              <a:gd name="connsiteY2" fmla="*/ 432000 h 432000"/>
              <a:gd name="connsiteX3" fmla="*/ 0 w 9780102"/>
              <a:gd name="connsiteY3" fmla="*/ 432000 h 43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80102" h="432000">
                <a:moveTo>
                  <a:pt x="0" y="0"/>
                </a:moveTo>
                <a:lnTo>
                  <a:pt x="9780102" y="0"/>
                </a:lnTo>
                <a:lnTo>
                  <a:pt x="9780102" y="432000"/>
                </a:lnTo>
                <a:lnTo>
                  <a:pt x="0" y="432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90F41A2-6535-4CA6-81E4-026A5B56D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28000" cy="43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 noProof="0"/>
              <a:t>Click to edit page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3AB95C-7DD4-4796-80E4-1B7466A2A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512000"/>
            <a:ext cx="11328000" cy="46792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  <a:endParaRPr lang="en-US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879C91-B77F-4273-9A27-A3535FB889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2000" y="6439820"/>
            <a:ext cx="5664000" cy="295062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CA3099-A94F-4C3E-BC29-780EDD38F7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60000" y="6371351"/>
            <a:ext cx="432000" cy="432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vert="horz" lIns="0" tIns="0" rIns="0" bIns="0" rtlCol="0" anchor="ctr"/>
          <a:lstStyle>
            <a:lvl1pPr algn="ctr"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FDC6F9-37F9-4E25-AECA-D307B8421C73}"/>
              </a:ext>
            </a:extLst>
          </p:cNvPr>
          <p:cNvSpPr txBox="1"/>
          <p:nvPr/>
        </p:nvSpPr>
        <p:spPr>
          <a:xfrm>
            <a:off x="10243100" y="6422491"/>
            <a:ext cx="1053900" cy="380860"/>
          </a:xfrm>
          <a:prstGeom prst="rect">
            <a:avLst/>
          </a:prstGeom>
          <a:noFill/>
        </p:spPr>
        <p:txBody>
          <a:bodyPr wrap="square" tIns="108000" bIns="0" rtlCol="0" anchor="ctr">
            <a:spAutoFit/>
          </a:bodyPr>
          <a:lstStyle/>
          <a:p>
            <a:pPr algn="r">
              <a:lnSpc>
                <a:spcPts val="1000"/>
              </a:lnSpc>
            </a:pPr>
            <a:r>
              <a:rPr lang="en-US" sz="2500" b="1" i="0" spc="-100" baseline="0" noProof="0" dirty="0">
                <a:solidFill>
                  <a:schemeClr val="accent1"/>
                </a:solidFill>
                <a:latin typeface="+mj-lt"/>
              </a:rPr>
              <a:t>TREY</a:t>
            </a:r>
            <a:r>
              <a:rPr lang="en-US" sz="1600" b="1" i="0" spc="-100" baseline="0" noProof="0" dirty="0">
                <a:solidFill>
                  <a:schemeClr val="accent1"/>
                </a:solidFill>
                <a:latin typeface="+mj-lt"/>
              </a:rPr>
              <a:t> </a:t>
            </a:r>
            <a:br>
              <a:rPr lang="en-US" sz="1600" b="1" i="0" spc="-100" baseline="0" noProof="0" dirty="0">
                <a:solidFill>
                  <a:schemeClr val="accent1"/>
                </a:solidFill>
                <a:latin typeface="+mj-lt"/>
              </a:rPr>
            </a:br>
            <a:r>
              <a:rPr lang="en-US" sz="1200" b="0" i="0" spc="140" baseline="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research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BC39664-EB8B-4A32-915A-D4308F792772}"/>
              </a:ext>
            </a:extLst>
          </p:cNvPr>
          <p:cNvSpPr/>
          <p:nvPr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B49670D-8F18-44A8-B217-67B412095C0D}"/>
              </a:ext>
            </a:extLst>
          </p:cNvPr>
          <p:cNvSpPr/>
          <p:nvPr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30FA059-EC32-4FFF-9673-48849B2FA43A}"/>
              </a:ext>
            </a:extLst>
          </p:cNvPr>
          <p:cNvCxnSpPr>
            <a:cxnSpLocks/>
          </p:cNvCxnSpPr>
          <p:nvPr/>
        </p:nvCxnSpPr>
        <p:spPr>
          <a:xfrm flipH="1">
            <a:off x="1" y="6371351"/>
            <a:ext cx="12191999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6163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63" r:id="rId3"/>
    <p:sldLayoutId id="2147483658" r:id="rId4"/>
    <p:sldLayoutId id="2147483666" r:id="rId5"/>
    <p:sldLayoutId id="2147483659" r:id="rId6"/>
    <p:sldLayoutId id="2147483660" r:id="rId7"/>
    <p:sldLayoutId id="2147483664" r:id="rId8"/>
    <p:sldLayoutId id="2147483650" r:id="rId9"/>
    <p:sldLayoutId id="2147483652" r:id="rId10"/>
    <p:sldLayoutId id="2147483656" r:id="rId11"/>
    <p:sldLayoutId id="2147483657" r:id="rId12"/>
    <p:sldLayoutId id="2147483667" r:id="rId13"/>
    <p:sldLayoutId id="2147483668" r:id="rId14"/>
    <p:sldLayoutId id="2147483669" r:id="rId15"/>
    <p:sldLayoutId id="2147483670" r:id="rId16"/>
    <p:sldLayoutId id="2147483671" r:id="rId17"/>
    <p:sldLayoutId id="2147483673" r:id="rId18"/>
    <p:sldLayoutId id="2147483674" r:id="rId19"/>
    <p:sldLayoutId id="2147483654" r:id="rId20"/>
    <p:sldLayoutId id="2147483655" r:id="rId21"/>
    <p:sldLayoutId id="2147483675" r:id="rId22"/>
    <p:sldLayoutId id="2147483672" r:id="rId2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spc="-15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2925" indent="-2762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96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763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430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Placeholder 11" descr="Hands coming together in circle">
            <a:extLst>
              <a:ext uri="{FF2B5EF4-FFF2-40B4-BE49-F238E27FC236}">
                <a16:creationId xmlns:a16="http://schemas.microsoft.com/office/drawing/2014/main" id="{AA8A1CBA-9BB5-2246-9F4B-98EAD7C9015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200B3D2B-613A-41BE-987D-E6A1324B45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6800" y="2800350"/>
            <a:ext cx="11125200" cy="1071973"/>
          </a:xfrm>
        </p:spPr>
        <p:txBody>
          <a:bodyPr/>
          <a:lstStyle/>
          <a:p>
            <a:pPr algn="ctr"/>
            <a:r>
              <a:rPr lang="ru-RU" sz="4000" dirty="0"/>
              <a:t>Внедрение и эффективность научных исследований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9899232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Noosh.jpg"/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 t="10786" b="10786"/>
          <a:stretch>
            <a:fillRect/>
          </a:stretch>
        </p:blipFill>
        <p:spPr>
          <a:xfrm>
            <a:off x="0" y="0"/>
            <a:ext cx="12192000" cy="6371350"/>
          </a:xfrm>
        </p:spPr>
      </p:pic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10101" y="3800473"/>
            <a:ext cx="7581899" cy="2590801"/>
          </a:xfrm>
        </p:spPr>
        <p:txBody>
          <a:bodyPr/>
          <a:lstStyle/>
          <a:p>
            <a:r>
              <a:rPr lang="ru-RU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Есть еще одно важное обстоятельство</a:t>
            </a:r>
            <a:r>
              <a:rPr lang="ru-RU" dirty="0"/>
              <a:t>. </a:t>
            </a:r>
            <a:br>
              <a:rPr lang="ru-RU" dirty="0"/>
            </a:br>
            <a:r>
              <a:rPr lang="ru-RU" dirty="0"/>
              <a:t>В данном случае нас интересует не сам по себе прирост новых знаний, а прирост эффекта в производстве. Мы должны проанализировать: все ли нормально с пропорциями между получением знаний и их применением на производстве.</a:t>
            </a:r>
          </a:p>
          <a:p>
            <a:r>
              <a:rPr lang="ru-RU" dirty="0"/>
              <a:t> </a:t>
            </a:r>
            <a:r>
              <a:rPr lang="ru-RU" sz="2400" dirty="0"/>
              <a:t>Нужно высокими темпами увеличивать вложения в мероприятия по освоению результатов НТП в производстве</a:t>
            </a:r>
            <a:r>
              <a:rPr lang="ru-RU" dirty="0"/>
              <a:t>.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noProof="0"/>
              <a:t>Add a footer</a:t>
            </a:r>
            <a:endParaRPr lang="en-US" noProof="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10</a:t>
            </a:fld>
            <a:endParaRPr lang="en-US" noProof="0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32000" y="431999"/>
            <a:ext cx="11328000" cy="1434901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indent="450000"/>
            <a:r>
              <a:rPr lang="ru-RU" dirty="0">
                <a:solidFill>
                  <a:schemeClr val="tx1"/>
                </a:solidFill>
              </a:rPr>
              <a:t>Следовательно, научную политику надо менять, 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sz="3600" dirty="0">
                <a:solidFill>
                  <a:schemeClr val="accent2">
                    <a:lumMod val="75000"/>
                  </a:schemeClr>
                </a:solidFill>
              </a:rPr>
              <a:t>необходимо решительно повысить эффективность работы научных учреждений!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GettyImages-637967250.jpg"/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 t="10847" b="10847"/>
          <a:stretch>
            <a:fillRect/>
          </a:stretch>
        </p:blipFill>
        <p:spPr/>
      </p:pic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629275" y="1314450"/>
            <a:ext cx="6111675" cy="2647950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/>
              <a:t>Фундаментальные исследования начинают отдавать капиталовложения лишь спустя значительный период после начала разработки. </a:t>
            </a:r>
          </a:p>
          <a:p>
            <a:r>
              <a:rPr lang="ru-RU" dirty="0"/>
              <a:t>Результаты их обычно широко применяют в различных отраслях, иногда в тех, где их совсем не ожидали. Поэтому подчас нелегко планировать результаты таких исследований.</a:t>
            </a:r>
          </a:p>
          <a:p>
            <a:r>
              <a:rPr lang="ru-RU" dirty="0">
                <a:solidFill>
                  <a:srgbClr val="FF0000"/>
                </a:solidFill>
              </a:rPr>
              <a:t>Фундаментальные теоретические исследования трудно оценить количественными критериями эффективности.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noProof="0"/>
              <a:t>Add a footer</a:t>
            </a:r>
            <a:endParaRPr lang="en-US" noProof="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11</a:t>
            </a:fld>
            <a:endParaRPr lang="en-US" noProof="0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60575" y="412949"/>
            <a:ext cx="11328000" cy="930075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dirty="0"/>
              <a:t>Для оценки эффективности исследований применяют разные критерии, характеризующие степень их результативности.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b717f10265e079fcdc6f1d0711bdcf6b.jpg"/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 t="4213" b="4213"/>
          <a:stretch>
            <a:fillRect/>
          </a:stretch>
        </p:blipFill>
        <p:spPr/>
      </p:pic>
      <p:sp>
        <p:nvSpPr>
          <p:cNvPr id="4" name="Нижний колонтитул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noProof="0"/>
              <a:t>Add a footer</a:t>
            </a:r>
            <a:endParaRPr lang="en-US" noProof="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12</a:t>
            </a:fld>
            <a:endParaRPr lang="en-US" noProof="0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574875" y="489150"/>
            <a:ext cx="11328000" cy="432000"/>
          </a:xfrm>
        </p:spPr>
        <p:txBody>
          <a:bodyPr/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Эффективность  фундаментальных исследований</a:t>
            </a:r>
          </a:p>
        </p:txBody>
      </p:sp>
      <p:graphicFrame>
        <p:nvGraphicFramePr>
          <p:cNvPr id="8" name="Схема 7"/>
          <p:cNvGraphicFramePr/>
          <p:nvPr/>
        </p:nvGraphicFramePr>
        <p:xfrm>
          <a:off x="1222373" y="814916"/>
          <a:ext cx="10217151" cy="55001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b717f10265e079fcdc6f1d0711bdcf6b.jpg"/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 t="4213" b="4213"/>
          <a:stretch>
            <a:fillRect/>
          </a:stretch>
        </p:blipFill>
        <p:spPr/>
      </p:pic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0" y="2686050"/>
            <a:ext cx="5664000" cy="3239249"/>
          </a:xfrm>
        </p:spPr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Об эффективности любых исследований можно судить лишь после их завершения и внедрения</a:t>
            </a:r>
            <a:r>
              <a:rPr lang="ru-RU" dirty="0"/>
              <a:t>, т. е. тогда, когда они начинают давать отдачу для народного хозяйства. Большое значение приобретает </a:t>
            </a:r>
            <a:r>
              <a:rPr lang="ru-RU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фактор времени</a:t>
            </a:r>
            <a:r>
              <a:rPr lang="ru-RU" dirty="0"/>
              <a:t>. Поэтому продолжительность разработки прикладных тем по возможности должна быть короче. Лучшим является такой вариант, когда продолжительность их разработки до трех лет. Для большинства прикладных исследований вероятность получения эффекта в народном хозяйстве в настоящее время превышает </a:t>
            </a:r>
            <a:r>
              <a:rPr lang="ru-RU" dirty="0">
                <a:solidFill>
                  <a:srgbClr val="FF0000"/>
                </a:solidFill>
              </a:rPr>
              <a:t>80%.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noProof="0"/>
              <a:t>Add a footer</a:t>
            </a:r>
            <a:endParaRPr lang="en-US" noProof="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13</a:t>
            </a:fld>
            <a:endParaRPr lang="en-US" noProof="0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32000" y="432000"/>
            <a:ext cx="11328000" cy="130155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Эффективность прикладных исследований оценить значительно проще. В этом случае применяют различные количественные критерии.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Placeholder 31" descr="hand clapping">
            <a:extLst>
              <a:ext uri="{FF2B5EF4-FFF2-40B4-BE49-F238E27FC236}">
                <a16:creationId xmlns:a16="http://schemas.microsoft.com/office/drawing/2014/main" id="{AAB6EE12-FEF8-FB41-A909-0DA61D7725C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14" name="Title 13">
            <a:extLst>
              <a:ext uri="{FF2B5EF4-FFF2-40B4-BE49-F238E27FC236}">
                <a16:creationId xmlns:a16="http://schemas.microsoft.com/office/drawing/2014/main" id="{6C38D7A9-9299-4108-BB08-026F4B9CAE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15050" y="2238374"/>
            <a:ext cx="6076950" cy="1838325"/>
          </a:xfrm>
        </p:spPr>
        <p:txBody>
          <a:bodyPr/>
          <a:lstStyle/>
          <a:p>
            <a:r>
              <a:rPr lang="ru-RU" dirty="0"/>
              <a:t>Спасибо за внимание!</a:t>
            </a:r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91814EC9-246A-4C6E-941E-5774FE72F08E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solidFill>
            <a:schemeClr val="tx1">
              <a:lumMod val="95000"/>
              <a:lumOff val="5000"/>
            </a:schemeClr>
          </a:solidFill>
        </p:spPr>
        <p:txBody>
          <a:bodyPr/>
          <a:lstStyle/>
          <a:p>
            <a:fld id="{19B51A1E-902D-48AF-9020-955120F399B6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36783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98DCA46-603B-4178-8707-30E192CE6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Список использованной литературы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1C54E2-35CD-4B4C-8AF6-A9BBA506FC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72172" y="1038078"/>
            <a:ext cx="10639425" cy="4781843"/>
          </a:xfrm>
        </p:spPr>
        <p:txBody>
          <a:bodyPr/>
          <a:lstStyle/>
          <a:p>
            <a:r>
              <a:rPr lang="ru-RU" sz="2400" dirty="0"/>
              <a:t>1. </a:t>
            </a:r>
            <a:r>
              <a:rPr lang="ru-RU" sz="2400" dirty="0" err="1"/>
              <a:t>Климантова</a:t>
            </a:r>
            <a:r>
              <a:rPr lang="ru-RU" sz="2400" dirty="0"/>
              <a:t> Г.И., Черняк Е.М., </a:t>
            </a:r>
            <a:r>
              <a:rPr lang="ru-RU" sz="2400" dirty="0" err="1"/>
              <a:t>Щегорцов</a:t>
            </a:r>
            <a:r>
              <a:rPr lang="ru-RU" sz="2400" dirty="0"/>
              <a:t> А.А. Методология и методы социологического исследования.: учебник для бакалавров. - М: Дашков и Ко, 2018. - 256 с.</a:t>
            </a:r>
          </a:p>
          <a:p>
            <a:r>
              <a:rPr lang="ru-RU" sz="2400" dirty="0"/>
              <a:t>2. </a:t>
            </a:r>
            <a:r>
              <a:rPr lang="ru-RU" sz="2400" dirty="0" err="1"/>
              <a:t>Кистяковский</a:t>
            </a:r>
            <a:r>
              <a:rPr lang="ru-RU" sz="2400" dirty="0"/>
              <a:t> Б.А. Социальные науки и право. М: </a:t>
            </a:r>
            <a:r>
              <a:rPr lang="ru-RU" sz="2400" dirty="0" err="1"/>
              <a:t>Директ-Медиа</a:t>
            </a:r>
            <a:r>
              <a:rPr lang="ru-RU" sz="2400" dirty="0"/>
              <a:t>, 2019. - 615 с.</a:t>
            </a:r>
          </a:p>
          <a:p>
            <a:r>
              <a:rPr lang="ru-RU" sz="2400" dirty="0"/>
              <a:t>3. Новиков А.М., Новиков Д.А. Методология научного исследования. - М: </a:t>
            </a:r>
            <a:r>
              <a:rPr lang="ru-RU" sz="2400" dirty="0" err="1"/>
              <a:t>Либроком</a:t>
            </a:r>
            <a:r>
              <a:rPr lang="ru-RU" sz="2400" dirty="0"/>
              <a:t>, 2015. - 284 с.</a:t>
            </a:r>
          </a:p>
          <a:p>
            <a:r>
              <a:rPr lang="ru-RU" sz="2400" dirty="0"/>
              <a:t>4. </a:t>
            </a:r>
            <a:r>
              <a:rPr lang="ru-RU" sz="2400" dirty="0" err="1"/>
              <a:t>Наринян</a:t>
            </a:r>
            <a:r>
              <a:rPr lang="ru-RU" sz="2400" dirty="0"/>
              <a:t> А.Р., </a:t>
            </a:r>
            <a:r>
              <a:rPr lang="ru-RU" sz="2400" dirty="0" err="1"/>
              <a:t>Поздеев</a:t>
            </a:r>
            <a:r>
              <a:rPr lang="ru-RU" sz="2400" dirty="0"/>
              <a:t> В.А. Основы научных исследований. К., Европейский ун-т, 2016. - 336 с.</a:t>
            </a:r>
          </a:p>
          <a:p>
            <a:r>
              <a:rPr lang="ru-RU" sz="2400" dirty="0"/>
              <a:t>5. </a:t>
            </a:r>
            <a:r>
              <a:rPr lang="ru-RU" sz="2400" dirty="0" err="1"/>
              <a:t>Папковская</a:t>
            </a:r>
            <a:r>
              <a:rPr lang="ru-RU" sz="2400" dirty="0"/>
              <a:t> П.Я. Методология научных исследований., Минск, </a:t>
            </a:r>
            <a:r>
              <a:rPr lang="ru-RU" sz="2400" dirty="0" err="1"/>
              <a:t>Информпресс</a:t>
            </a:r>
            <a:r>
              <a:rPr lang="ru-RU" sz="2400" dirty="0"/>
              <a:t>, 2018. - 254 с.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B78354A-41D5-43F7-A38D-3C946669B3C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solidFill>
            <a:schemeClr val="tx1">
              <a:lumMod val="95000"/>
              <a:lumOff val="5000"/>
            </a:schemeClr>
          </a:solidFill>
        </p:spPr>
        <p:txBody>
          <a:bodyPr/>
          <a:lstStyle/>
          <a:p>
            <a:fld id="{19B51A1E-902D-48AF-9020-955120F399B6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5823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55C61F-C8F1-4977-8E1F-F16C0D9EA8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2950" y="828675"/>
            <a:ext cx="5472000" cy="5591912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dirty="0"/>
              <a:t>Внедрение завершенных научных исследований в производство — заключительный этап научно-исследовательских работ. </a:t>
            </a:r>
          </a:p>
          <a:p>
            <a:pPr marL="0" indent="0" algn="ctr">
              <a:buNone/>
            </a:pPr>
            <a:r>
              <a:rPr lang="ru-RU" sz="2400" dirty="0">
                <a:solidFill>
                  <a:srgbClr val="00B0F0"/>
                </a:solidFill>
              </a:rPr>
              <a:t>Заказчиками</a:t>
            </a:r>
            <a:r>
              <a:rPr lang="ru-RU" sz="2400" dirty="0"/>
              <a:t> на выполнение НИР могут быть технические управления министерств, тресты, управления, предприятия, НИИ. </a:t>
            </a:r>
          </a:p>
          <a:p>
            <a:pPr marL="0" indent="0" algn="ctr">
              <a:buNone/>
            </a:pPr>
            <a:r>
              <a:rPr lang="ru-RU" sz="2400" dirty="0">
                <a:solidFill>
                  <a:srgbClr val="00B0F0"/>
                </a:solidFill>
              </a:rPr>
              <a:t>Подрядчиками</a:t>
            </a:r>
            <a:r>
              <a:rPr lang="ru-RU" sz="2400" dirty="0"/>
              <a:t> являются научно-исследовательские организации, выполняющие НИР в соответствии с подрядным двусторонним договором. Они обязаны  сформулировать предложение по внедрения разработок. Предложения должны содержать технические условия, техническое задание, проектную документацию, временную инструкцию, указание и т. д.</a:t>
            </a:r>
            <a:endParaRPr lang="en-US" sz="1600" dirty="0"/>
          </a:p>
        </p:txBody>
      </p:sp>
      <p:pic>
        <p:nvPicPr>
          <p:cNvPr id="9" name="Picture Placeholder 8" descr="Handing touching mobile phone">
            <a:extLst>
              <a:ext uri="{FF2B5EF4-FFF2-40B4-BE49-F238E27FC236}">
                <a16:creationId xmlns:a16="http://schemas.microsoft.com/office/drawing/2014/main" id="{A9A75888-22E3-1D43-9112-DA02186070B5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EFA08948-2B6F-46B1-9D2D-8D7B2B3FBD5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9348588" y="3564250"/>
            <a:ext cx="2411412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60F281-4FF6-4617-A809-AC9C15ECF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8450" y="3657599"/>
            <a:ext cx="5111550" cy="977899"/>
          </a:xfrm>
        </p:spPr>
        <p:txBody>
          <a:bodyPr/>
          <a:lstStyle/>
          <a:p>
            <a:r>
              <a:rPr lang="ru-RU" sz="3200" dirty="0"/>
              <a:t>Что  такое  процесс  внедрения?</a:t>
            </a:r>
            <a:endParaRPr lang="en-US" sz="32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1DC577-0A95-47D0-95D9-5F8DA763D46B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7130850" y="4673600"/>
            <a:ext cx="4648200" cy="1689100"/>
          </a:xfrm>
        </p:spPr>
        <p:txBody>
          <a:bodyPr/>
          <a:lstStyle/>
          <a:p>
            <a:pPr algn="just">
              <a:spcBef>
                <a:spcPts val="0"/>
              </a:spcBef>
            </a:pPr>
            <a:r>
              <a:rPr lang="ru-RU" sz="1400" dirty="0"/>
              <a:t>это достижение практического использования прогрессивных идей, изобретений, результатов научных исследований (инноваций). Внедрение инноваций требует перестройки сложившегося производства, переподготовки работников, капитальных затрат и одновременно связано с риском не получить необходимый результат и потерпеть убытки.</a:t>
            </a:r>
            <a:endParaRPr lang="en-US" sz="14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554D9F-1895-486E-BFBA-905BB2D29E08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solidFill>
            <a:schemeClr val="tx1">
              <a:lumMod val="95000"/>
              <a:lumOff val="5000"/>
            </a:schemeClr>
          </a:solidFill>
        </p:spPr>
        <p:txBody>
          <a:bodyPr/>
          <a:lstStyle/>
          <a:p>
            <a:fld id="{19B51A1E-902D-48AF-9020-955120F399B6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7466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Placeholder 13" descr="Hand writing on post-it note">
            <a:extLst>
              <a:ext uri="{FF2B5EF4-FFF2-40B4-BE49-F238E27FC236}">
                <a16:creationId xmlns:a16="http://schemas.microsoft.com/office/drawing/2014/main" id="{7E468295-904F-0743-AD06-67DA21353B9E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6096000" cy="6371351"/>
          </a:xfr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EFA08948-2B6F-46B1-9D2D-8D7B2B3FBD5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9728199" y="323794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60F281-4FF6-4617-A809-AC9C15ECF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0500" y="517245"/>
            <a:ext cx="6641900" cy="1124345"/>
          </a:xfrm>
        </p:spPr>
        <p:txBody>
          <a:bodyPr/>
          <a:lstStyle/>
          <a:p>
            <a:r>
              <a:rPr lang="ru-RU" dirty="0"/>
              <a:t>Этапы внедрения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1DC577-0A95-47D0-95D9-5F8DA763D46B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0" y="1622541"/>
            <a:ext cx="6296025" cy="1673109"/>
          </a:xfrm>
        </p:spPr>
        <p:txBody>
          <a:bodyPr/>
          <a:lstStyle/>
          <a:p>
            <a:pPr algn="just"/>
            <a:r>
              <a:rPr lang="ru-RU" dirty="0"/>
              <a:t>Как бы тщательно ни проводились НИР в научно-исследовательских организациях, все же они не могут всесторонне учесть различные, часто случайные факторы, действующие в условиях производства. Поэтому научная разработка на </a:t>
            </a:r>
            <a:r>
              <a:rPr lang="ru-RU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первом этапе </a:t>
            </a:r>
            <a:r>
              <a:rPr lang="ru-RU" dirty="0"/>
              <a:t>внедрения требует опытной проверки в производственных условиях. 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55C61F-C8F1-4977-8E1F-F16C0D9EA8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24725" y="2439672"/>
            <a:ext cx="5472000" cy="3542027"/>
          </a:xfrm>
        </p:spPr>
        <p:txBody>
          <a:bodyPr/>
          <a:lstStyle/>
          <a:p>
            <a:pPr algn="just">
              <a:buNone/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Предложение о законченных НИР </a:t>
            </a:r>
            <a:r>
              <a:rPr lang="ru-RU" dirty="0"/>
              <a:t>рассматривают на научно-технических советах, а в случаях особо ценных предложений — на коллегиях министерства, и направляют на производство для практического применения.</a:t>
            </a:r>
          </a:p>
          <a:p>
            <a:pPr algn="just">
              <a:buNone/>
            </a:pPr>
            <a:r>
              <a:rPr lang="ru-RU" dirty="0"/>
              <a:t>После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опытно-производственного испытания </a:t>
            </a:r>
            <a:r>
              <a:rPr lang="ru-RU" dirty="0"/>
              <a:t>новые материалы, конструкции, технологии, рекомендации, методики внедряют в серийное производство как элементы новой техники. На этом, </a:t>
            </a:r>
            <a:r>
              <a:rPr lang="ru-RU" dirty="0">
                <a:solidFill>
                  <a:srgbClr val="FF0000"/>
                </a:solidFill>
              </a:rPr>
              <a:t>втором этапе </a:t>
            </a:r>
            <a:r>
              <a:rPr lang="ru-RU" dirty="0"/>
              <a:t>научно-исследовательские организации не принимают участия во внедрении. Они могут по просьбе внедряющих организаций давать консультации или оказывать незначительную научно-техническую помощь.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554D9F-1895-486E-BFBA-905BB2D29E08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solidFill>
            <a:schemeClr val="tx1">
              <a:lumMod val="95000"/>
              <a:lumOff val="5000"/>
            </a:schemeClr>
          </a:solidFill>
        </p:spPr>
        <p:txBody>
          <a:bodyPr/>
          <a:lstStyle/>
          <a:p>
            <a:fld id="{19B51A1E-902D-48AF-9020-955120F399B6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20987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10" descr="Desk with computer, phone, books, etc.">
            <a:extLst>
              <a:ext uri="{FF2B5EF4-FFF2-40B4-BE49-F238E27FC236}">
                <a16:creationId xmlns:a16="http://schemas.microsoft.com/office/drawing/2014/main" id="{2E7ADBC3-DECA-9F4C-9289-9E43C727592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200B3D2B-613A-41BE-987D-E6A1324B45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57775" y="737942"/>
            <a:ext cx="7134225" cy="1944000"/>
          </a:xfrm>
        </p:spPr>
        <p:txBody>
          <a:bodyPr/>
          <a:lstStyle/>
          <a:p>
            <a:r>
              <a:rPr lang="ru-RU" sz="3600" dirty="0">
                <a:solidFill>
                  <a:schemeClr val="accent1"/>
                </a:solidFill>
              </a:rPr>
              <a:t>Внедрение </a:t>
            </a:r>
            <a:r>
              <a:rPr lang="ru-RU" sz="3600" dirty="0"/>
              <a:t>достижений науки и техники </a:t>
            </a:r>
            <a:r>
              <a:rPr lang="ru-RU" sz="3600" dirty="0">
                <a:solidFill>
                  <a:schemeClr val="accent1"/>
                </a:solidFill>
              </a:rPr>
              <a:t>финансируют организации</a:t>
            </a:r>
            <a:r>
              <a:rPr lang="ru-RU" sz="3600" dirty="0"/>
              <a:t>, которые его осуществляют.</a:t>
            </a:r>
            <a:endParaRPr lang="en-US" sz="3600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F278402B-CA7D-4F5B-B3FA-ED74AB3CFB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35700" y="2682009"/>
            <a:ext cx="5956300" cy="2528165"/>
          </a:xfrm>
        </p:spPr>
        <p:txBody>
          <a:bodyPr/>
          <a:lstStyle/>
          <a:p>
            <a:pPr algn="ctr"/>
            <a:r>
              <a:rPr lang="ru-RU" dirty="0">
                <a:solidFill>
                  <a:schemeClr val="accent1"/>
                </a:solidFill>
              </a:rPr>
              <a:t>После внедрения </a:t>
            </a:r>
            <a:r>
              <a:rPr lang="ru-RU" dirty="0"/>
              <a:t>достижений науки в производство составляют </a:t>
            </a:r>
            <a:r>
              <a:rPr lang="ru-RU" i="1" dirty="0"/>
              <a:t>пояснительную записку</a:t>
            </a:r>
            <a:r>
              <a:rPr lang="ru-RU" dirty="0"/>
              <a:t>, к которой прилагают акты внедрения и эксплуатационных испытаний, расчет экономической эффективности, справки о годовом объеме внедрения по включении получаемой экономии в план снижения себестоимости, протокол долевого участия организаций в разработке и внедрении, расчет фонда заработной платы и </a:t>
            </a:r>
            <a:r>
              <a:rPr lang="ru-RU" i="1" dirty="0"/>
              <a:t>другие документы.</a:t>
            </a:r>
            <a:endParaRPr lang="en-US" i="1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D5A594-D852-43BB-B591-E9D902725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solidFill>
            <a:schemeClr val="tx1">
              <a:lumMod val="95000"/>
              <a:lumOff val="5000"/>
            </a:schemeClr>
          </a:solidFill>
        </p:spPr>
        <p:txBody>
          <a:bodyPr/>
          <a:lstStyle/>
          <a:p>
            <a:fld id="{19B51A1E-902D-48AF-9020-955120F399B6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6746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304E83-A4F0-49C5-BB01-F5773509A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Эффективность научных исследований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A42D59-EAD6-4F95-84F1-32A30F057856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431800" y="1008000"/>
            <a:ext cx="11339513" cy="820800"/>
          </a:xfrm>
        </p:spPr>
        <p:txBody>
          <a:bodyPr/>
          <a:lstStyle/>
          <a:p>
            <a:r>
              <a:rPr lang="ru-RU" dirty="0"/>
              <a:t>Под экономической эффективностью научных исследований в целом понимают снижение затрат общественного и живого труда на производство продукции в той отрасли, где внедряют законченные научно-исследовательские работы и опытно-конструкторские разработки (НИР и ОКР). 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65E93D-09FF-42EE-B9DD-75063896668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431800" y="2100317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B259A0-0017-492F-A0DC-4B70C7052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2442934"/>
            <a:ext cx="5472000" cy="360000"/>
          </a:xfrm>
        </p:spPr>
        <p:txBody>
          <a:bodyPr/>
          <a:lstStyle/>
          <a:p>
            <a:r>
              <a:rPr lang="ru-RU" dirty="0"/>
              <a:t>ФАКТ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EEB3BAE-C0B2-447C-B8BE-96C6BD84D6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2000" y="2950768"/>
            <a:ext cx="5472000" cy="3475232"/>
          </a:xfrm>
        </p:spPr>
        <p:txBody>
          <a:bodyPr/>
          <a:lstStyle/>
          <a:p>
            <a:r>
              <a:rPr lang="ru-RU" dirty="0">
                <a:solidFill>
                  <a:srgbClr val="0070C0"/>
                </a:solidFill>
              </a:rPr>
              <a:t>Наука</a:t>
            </a:r>
            <a:r>
              <a:rPr lang="ru-RU" dirty="0"/>
              <a:t> является наиболее </a:t>
            </a:r>
            <a:r>
              <a:rPr lang="ru-RU" dirty="0">
                <a:solidFill>
                  <a:srgbClr val="0070C0"/>
                </a:solidFill>
              </a:rPr>
              <a:t>эффективной сферой капиталовложений. </a:t>
            </a:r>
          </a:p>
          <a:p>
            <a:r>
              <a:rPr lang="ru-RU" dirty="0"/>
              <a:t>В мировой практике принято считать, что прибыль от капиталовложений в нее составляет </a:t>
            </a:r>
            <a:r>
              <a:rPr lang="ru-RU" dirty="0">
                <a:solidFill>
                  <a:srgbClr val="0070C0"/>
                </a:solidFill>
              </a:rPr>
              <a:t>100-200% </a:t>
            </a:r>
            <a:r>
              <a:rPr lang="ru-RU" dirty="0"/>
              <a:t>и намного выше прибыли любых отраслей. По данным зарубежных экономистов, на один доллар затрат на науку прибыль в год составляет </a:t>
            </a:r>
            <a:r>
              <a:rPr lang="ru-RU" dirty="0">
                <a:solidFill>
                  <a:srgbClr val="0070C0"/>
                </a:solidFill>
              </a:rPr>
              <a:t>4—7 долларов и больше.</a:t>
            </a:r>
          </a:p>
          <a:p>
            <a:r>
              <a:rPr lang="ru-RU" dirty="0"/>
              <a:t>С каждым годом наука обходится обществу все дороже. На нее расходуют огромные суммы.</a:t>
            </a:r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A563457-1EC8-4978-BCCB-AFD88C9ED04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/>
          <p:nvPr/>
        </p:nvCxnSpPr>
        <p:spPr>
          <a:xfrm>
            <a:off x="6096000" y="2363035"/>
            <a:ext cx="0" cy="241133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A7CD04AE-9A8B-4DED-855D-F51B510D0B6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6299887" y="2100317"/>
            <a:ext cx="1984175" cy="1148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237D1CA-B91A-410E-A968-D017BBE99F9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38100" y="2257426"/>
            <a:ext cx="5472000" cy="619124"/>
          </a:xfrm>
        </p:spPr>
        <p:txBody>
          <a:bodyPr/>
          <a:lstStyle/>
          <a:p>
            <a:r>
              <a:rPr lang="ru-RU" dirty="0"/>
              <a:t>Основные виды эффективности научных исследований: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6A87885-D672-4CF9-A78D-CFE98385B03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99887" y="2947459"/>
            <a:ext cx="5472113" cy="2900891"/>
          </a:xfrm>
        </p:spPr>
        <p:txBody>
          <a:bodyPr/>
          <a:lstStyle/>
          <a:p>
            <a:pPr>
              <a:buNone/>
            </a:pPr>
            <a:r>
              <a:rPr lang="ru-RU" dirty="0">
                <a:solidFill>
                  <a:srgbClr val="FF0000"/>
                </a:solidFill>
              </a:rPr>
              <a:t>1) </a:t>
            </a:r>
            <a:r>
              <a:rPr lang="ru-RU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экономическая эффективность </a:t>
            </a:r>
            <a:r>
              <a:rPr lang="ru-RU" dirty="0"/>
              <a:t>— рост национального дохода, повышение производительности труда, качества продукции, снижение затрат на научные исследования;</a:t>
            </a:r>
          </a:p>
          <a:p>
            <a:pPr>
              <a:buNone/>
            </a:pPr>
            <a:r>
              <a:rPr lang="ru-RU" dirty="0">
                <a:solidFill>
                  <a:srgbClr val="FF0000"/>
                </a:solidFill>
              </a:rPr>
              <a:t>2) </a:t>
            </a:r>
            <a:r>
              <a:rPr lang="ru-RU" dirty="0"/>
              <a:t>укрепление обороноспособности страны;</a:t>
            </a:r>
          </a:p>
          <a:p>
            <a:pPr>
              <a:buNone/>
            </a:pPr>
            <a:r>
              <a:rPr lang="ru-RU" dirty="0">
                <a:solidFill>
                  <a:srgbClr val="FF0000"/>
                </a:solidFill>
              </a:rPr>
              <a:t>3) </a:t>
            </a:r>
            <a:r>
              <a:rPr lang="ru-RU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социально-экономическая эффективность </a:t>
            </a:r>
            <a:r>
              <a:rPr lang="ru-RU" dirty="0"/>
              <a:t>— ликвидация тяжелого труда, улучшение санитарно-гигиенических условий труда, очистка окружающей среды и т. </a:t>
            </a:r>
            <a:r>
              <a:rPr lang="ru-RU" dirty="0" err="1"/>
              <a:t>д</a:t>
            </a:r>
            <a:r>
              <a:rPr lang="ru-RU" dirty="0"/>
              <a:t>;</a:t>
            </a:r>
          </a:p>
          <a:p>
            <a:pPr>
              <a:buNone/>
            </a:pPr>
            <a:r>
              <a:rPr lang="ru-RU" dirty="0">
                <a:solidFill>
                  <a:srgbClr val="FF0000"/>
                </a:solidFill>
              </a:rPr>
              <a:t>4) </a:t>
            </a:r>
            <a:r>
              <a:rPr lang="ru-RU" dirty="0"/>
              <a:t>престиж отечественной науки.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6AC9832-FB01-464A-9824-61887B77997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11760000" y="6371351"/>
            <a:ext cx="432000" cy="432000"/>
          </a:xfrm>
          <a:solidFill>
            <a:schemeClr val="tx1">
              <a:lumMod val="95000"/>
              <a:lumOff val="5000"/>
            </a:schemeClr>
          </a:solidFill>
        </p:spPr>
        <p:txBody>
          <a:bodyPr/>
          <a:lstStyle/>
          <a:p>
            <a:fld id="{19B51A1E-902D-48AF-9020-955120F399B6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88378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Placeholder 22" descr="Woman on laptop smiling">
            <a:extLst>
              <a:ext uri="{FF2B5EF4-FFF2-40B4-BE49-F238E27FC236}">
                <a16:creationId xmlns:a16="http://schemas.microsoft.com/office/drawing/2014/main" id="{35E3CE9E-B03C-CB4B-A83A-D3265C7A054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200B3D2B-613A-41BE-987D-E6A1324B45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3225" y="0"/>
            <a:ext cx="7078775" cy="3447876"/>
          </a:xfrm>
        </p:spPr>
        <p:txBody>
          <a:bodyPr/>
          <a:lstStyle/>
          <a:p>
            <a:r>
              <a:rPr lang="ru-RU" sz="2800" dirty="0"/>
              <a:t>Поэтому в экономике науки возникает еще одна проблема — </a:t>
            </a:r>
            <a:r>
              <a:rPr lang="ru-RU" sz="2800" dirty="0">
                <a:solidFill>
                  <a:srgbClr val="FFC000"/>
                </a:solidFill>
              </a:rPr>
              <a:t>систематическое снижение народнохозяйственных затрат на исследования при возрастающем эффекте от их внедрения. </a:t>
            </a:r>
            <a:r>
              <a:rPr lang="ru-RU" sz="2800" dirty="0"/>
              <a:t>В связи с этим под эффективностью научных исследований понимают также по возможности более экономное проведение НИР.</a:t>
            </a:r>
            <a:endParaRPr lang="en-US" sz="2800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972F17A-D965-40B9-8ABB-C634072DBC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77000" y="3444009"/>
            <a:ext cx="5715000" cy="3194916"/>
          </a:xfrm>
        </p:spPr>
        <p:txBody>
          <a:bodyPr/>
          <a:lstStyle/>
          <a:p>
            <a:pPr algn="ctr"/>
            <a:r>
              <a:rPr lang="ru-RU" sz="2000" dirty="0"/>
              <a:t>Хорошо известно, какое большое значение ныне придается вопросам </a:t>
            </a:r>
            <a:r>
              <a:rPr lang="ru-RU" sz="2000" dirty="0">
                <a:solidFill>
                  <a:srgbClr val="FFC000"/>
                </a:solidFill>
              </a:rPr>
              <a:t>ускоренного развития науки и НТП</a:t>
            </a:r>
            <a:r>
              <a:rPr lang="ru-RU" sz="2000" dirty="0"/>
              <a:t>. </a:t>
            </a:r>
          </a:p>
          <a:p>
            <a:pPr algn="ctr"/>
            <a:r>
              <a:rPr lang="ru-RU" sz="2000" dirty="0"/>
              <a:t>Делается это по глубоким стратегическим причинам, которые сводятся к тому объективному факту, что </a:t>
            </a:r>
            <a:r>
              <a:rPr lang="ru-RU" sz="2000" dirty="0">
                <a:solidFill>
                  <a:srgbClr val="FFC000"/>
                </a:solidFill>
              </a:rPr>
              <a:t>наука и система ее приложений стала реальной производительной силой, </a:t>
            </a:r>
            <a:r>
              <a:rPr lang="ru-RU" sz="2000" dirty="0"/>
              <a:t>наиболее мощным фактором эффективного развития общественного производства.</a:t>
            </a:r>
            <a:endParaRPr lang="en-US" sz="20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964141-6F81-4947-A236-746D94ED3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solidFill>
            <a:schemeClr val="tx1">
              <a:lumMod val="95000"/>
              <a:lumOff val="5000"/>
            </a:schemeClr>
          </a:solidFill>
        </p:spPr>
        <p:txBody>
          <a:bodyPr/>
          <a:lstStyle/>
          <a:p>
            <a:fld id="{19B51A1E-902D-48AF-9020-955120F399B6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76954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biznes_1.jp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1148" b="1148"/>
          <a:stretch>
            <a:fillRect/>
          </a:stretch>
        </p:blipFill>
        <p:spPr>
          <a:xfrm>
            <a:off x="2144713" y="0"/>
            <a:ext cx="9780587" cy="6370638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1219200"/>
            <a:ext cx="5958000" cy="3247851"/>
          </a:xfrm>
        </p:spPr>
        <p:txBody>
          <a:bodyPr/>
          <a:lstStyle/>
          <a:p>
            <a:r>
              <a:rPr lang="ru-RU" dirty="0"/>
              <a:t>Существует различных пути ведения дел в экономике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Add a footer</a:t>
            </a:r>
            <a:endParaRPr lang="en-US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7</a:t>
            </a:fld>
            <a:endParaRPr lang="en-US" noProof="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334250" y="523875"/>
            <a:ext cx="3876675" cy="162877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/>
              <a:t>Экстенсивный путь развития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315200" y="2819400"/>
            <a:ext cx="3876675" cy="162877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/>
              <a:t>Интенсивный путь развития</a:t>
            </a:r>
          </a:p>
        </p:txBody>
      </p:sp>
      <p:sp>
        <p:nvSpPr>
          <p:cNvPr id="11" name="Стрелка вправо 10"/>
          <p:cNvSpPr/>
          <p:nvPr/>
        </p:nvSpPr>
        <p:spPr>
          <a:xfrm>
            <a:off x="5943600" y="752475"/>
            <a:ext cx="1381125" cy="1704975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>
            <a:off x="5943600" y="2838450"/>
            <a:ext cx="1381125" cy="1704975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3FB4D5-DA14-4F29-9320-2DE0A6B571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60573"/>
            <a:ext cx="11328000" cy="1653977"/>
          </a:xfrm>
        </p:spPr>
        <p:txBody>
          <a:bodyPr/>
          <a:lstStyle/>
          <a:p>
            <a:pPr algn="ctr"/>
            <a:r>
              <a:rPr lang="ru-RU" sz="2000" b="0" dirty="0"/>
              <a:t>Путь </a:t>
            </a:r>
            <a:r>
              <a:rPr lang="ru-RU" sz="2000" b="0" dirty="0">
                <a:solidFill>
                  <a:schemeClr val="accent5">
                    <a:lumMod val="75000"/>
                    <a:lumOff val="25000"/>
                  </a:schemeClr>
                </a:solidFill>
              </a:rPr>
              <a:t>экстенсивного развития </a:t>
            </a:r>
            <a:r>
              <a:rPr lang="ru-RU" sz="2000" b="0" dirty="0"/>
              <a:t>- это расширение заводских площадей, увеличение числа станков и т. д. </a:t>
            </a:r>
            <a:br>
              <a:rPr lang="ru-RU" sz="2000" b="0" dirty="0"/>
            </a:br>
            <a:r>
              <a:rPr lang="ru-RU" sz="2000" b="0" dirty="0"/>
              <a:t/>
            </a:r>
            <a:br>
              <a:rPr lang="ru-RU" sz="2000" b="0" dirty="0"/>
            </a:br>
            <a:r>
              <a:rPr lang="ru-RU" sz="2000" b="0" dirty="0">
                <a:solidFill>
                  <a:schemeClr val="accent5">
                    <a:lumMod val="75000"/>
                    <a:lumOff val="25000"/>
                  </a:schemeClr>
                </a:solidFill>
              </a:rPr>
              <a:t>Интенсивный путь </a:t>
            </a:r>
            <a:r>
              <a:rPr lang="ru-RU" sz="2000" b="0" dirty="0"/>
              <a:t>предполагает, чтобы каждый завод с каждого работающего станка, сельскохозяйственное предприятие с каждого гектара посевных площадей получали все больше и больше продукции.</a:t>
            </a:r>
            <a:endParaRPr lang="en-US" sz="2000" b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9D0F75-42B5-4960-8C3A-291285872DAF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1262064" y="2171699"/>
            <a:ext cx="9510712" cy="3714751"/>
          </a:xfrm>
        </p:spPr>
        <p:txBody>
          <a:bodyPr/>
          <a:lstStyle/>
          <a:p>
            <a:r>
              <a:rPr lang="ru-RU" sz="2400" dirty="0"/>
              <a:t>Это </a:t>
            </a:r>
            <a:r>
              <a:rPr lang="ru-RU" sz="2400" dirty="0">
                <a:solidFill>
                  <a:schemeClr val="accent5">
                    <a:lumMod val="50000"/>
                    <a:lumOff val="50000"/>
                  </a:schemeClr>
                </a:solidFill>
              </a:rPr>
              <a:t>обеспечивается</a:t>
            </a:r>
            <a:r>
              <a:rPr lang="ru-RU" sz="2400" dirty="0"/>
              <a:t> использованием новых научно-технических возможностей:</a:t>
            </a:r>
          </a:p>
          <a:p>
            <a:pPr>
              <a:buFont typeface="Arial" pitchFamily="34" charset="0"/>
              <a:buChar char="•"/>
            </a:pPr>
            <a:r>
              <a:rPr lang="ru-RU" sz="2400" u="sng" dirty="0"/>
              <a:t>новых средств труда, </a:t>
            </a:r>
          </a:p>
          <a:p>
            <a:pPr>
              <a:buFont typeface="Arial" pitchFamily="34" charset="0"/>
              <a:buChar char="•"/>
            </a:pPr>
            <a:r>
              <a:rPr lang="ru-RU" sz="2400" u="sng" dirty="0"/>
              <a:t>новых технологий, </a:t>
            </a:r>
          </a:p>
          <a:p>
            <a:pPr>
              <a:buFont typeface="Arial" pitchFamily="34" charset="0"/>
              <a:buChar char="•"/>
            </a:pPr>
            <a:r>
              <a:rPr lang="ru-RU" sz="2400" u="sng" dirty="0"/>
              <a:t>новых знаний. </a:t>
            </a:r>
          </a:p>
          <a:p>
            <a:endParaRPr lang="ru-RU" sz="2400" dirty="0"/>
          </a:p>
          <a:p>
            <a:r>
              <a:rPr lang="ru-RU" sz="2400" dirty="0"/>
              <a:t>К </a:t>
            </a:r>
            <a:r>
              <a:rPr lang="ru-RU" sz="2400" dirty="0">
                <a:solidFill>
                  <a:schemeClr val="accent5">
                    <a:lumMod val="50000"/>
                    <a:lumOff val="50000"/>
                  </a:schemeClr>
                </a:solidFill>
              </a:rPr>
              <a:t>интенсивным факторам </a:t>
            </a:r>
            <a:r>
              <a:rPr lang="ru-RU" sz="2400" dirty="0"/>
              <a:t>относится и </a:t>
            </a:r>
            <a:r>
              <a:rPr lang="ru-RU" sz="2400" i="1" dirty="0"/>
              <a:t>рост квалификации людей, и вся совокупность организационных и научно-технических решений</a:t>
            </a:r>
            <a:r>
              <a:rPr lang="ru-RU" sz="2400" dirty="0"/>
              <a:t>, которыми вооружается современное производство.</a:t>
            </a:r>
            <a:endParaRPr lang="en-US" sz="240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0A34EBD-7DEA-4599-A81B-0A363A0E17FC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11760000" y="6371351"/>
            <a:ext cx="432000" cy="432000"/>
          </a:xfrm>
          <a:solidFill>
            <a:schemeClr val="tx1">
              <a:lumMod val="95000"/>
              <a:lumOff val="5000"/>
            </a:schemeClr>
          </a:solidFill>
        </p:spPr>
        <p:txBody>
          <a:bodyPr/>
          <a:lstStyle/>
          <a:p>
            <a:fld id="{19B51A1E-902D-48AF-9020-955120F399B6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007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Placeholder 11" descr="conference room">
            <a:extLst>
              <a:ext uri="{FF2B5EF4-FFF2-40B4-BE49-F238E27FC236}">
                <a16:creationId xmlns:a16="http://schemas.microsoft.com/office/drawing/2014/main" id="{8F5AE0D5-C196-A947-8AFE-449A48B26153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5" b="45"/>
          <a:stretch>
            <a:fillRect/>
          </a:stretch>
        </p:blipFill>
        <p:spPr/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86E961-B76E-423F-995E-11B31E9214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981450" y="2514600"/>
            <a:ext cx="7873800" cy="3857625"/>
          </a:xfrm>
          <a:solidFill>
            <a:schemeClr val="tx1">
              <a:lumMod val="95000"/>
              <a:lumOff val="5000"/>
            </a:schemeClr>
          </a:solidFill>
        </p:spPr>
        <p:txBody>
          <a:bodyPr/>
          <a:lstStyle/>
          <a:p>
            <a:r>
              <a:rPr lang="ru-RU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Это очень существенное обстоятельство! </a:t>
            </a:r>
          </a:p>
          <a:p>
            <a:r>
              <a:rPr lang="ru-RU" dirty="0"/>
              <a:t>Из него вытекает, что и впредь наша хозяйственная политика будет направлена на то, чтобы во всех сферах общественного производства решать проблемы дальнейшего развития преимущественно за счет интенсивных факторов. </a:t>
            </a:r>
            <a:br>
              <a:rPr lang="ru-RU" dirty="0"/>
            </a:br>
            <a:r>
              <a:rPr lang="ru-RU" dirty="0"/>
              <a:t>При этом особая роль отводится науке, а на саму науку распространяется то же самое требование. </a:t>
            </a:r>
          </a:p>
          <a:p>
            <a:r>
              <a:rPr lang="ru-RU" dirty="0"/>
              <a:t>Сошлемся на характерные цифры. </a:t>
            </a:r>
          </a:p>
          <a:p>
            <a:r>
              <a:rPr lang="ru-RU" dirty="0"/>
              <a:t>За последние </a:t>
            </a:r>
            <a:r>
              <a:rPr lang="ru-RU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40-50 лет </a:t>
            </a:r>
            <a:r>
              <a:rPr lang="ru-RU" dirty="0"/>
              <a:t>количество новых знаний увеличилось примерно в </a:t>
            </a:r>
            <a:r>
              <a:rPr lang="ru-RU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два-три раза</a:t>
            </a:r>
            <a:r>
              <a:rPr lang="ru-RU" dirty="0"/>
              <a:t>, в то же время объем информации (публикаций, различной документации) увеличился в </a:t>
            </a:r>
            <a:r>
              <a:rPr lang="ru-RU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восемь-десять раз</a:t>
            </a:r>
            <a:r>
              <a:rPr lang="ru-RU" dirty="0"/>
              <a:t>, а объем средств, отпускаемых на науку, - более </a:t>
            </a:r>
            <a:r>
              <a:rPr lang="ru-RU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чем в 100 раз</a:t>
            </a:r>
            <a:r>
              <a:rPr lang="ru-RU" dirty="0"/>
              <a:t>. Эти цифры заставляют задуматься. Ведь рост ресурсов, затрачиваемых на науку, не является самоцелью.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202D98-AA1E-41BB-B94E-180311759C1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9B51A1E-902D-48AF-9020-955120F399B6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11" name="Title 10" hidden="1">
            <a:extLst>
              <a:ext uri="{FF2B5EF4-FFF2-40B4-BE49-F238E27FC236}">
                <a16:creationId xmlns:a16="http://schemas.microsoft.com/office/drawing/2014/main" id="{C5462610-1D7E-437B-B516-F30D9A789B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Large image</a:t>
            </a:r>
          </a:p>
        </p:txBody>
      </p:sp>
      <p:sp>
        <p:nvSpPr>
          <p:cNvPr id="7" name="Овал 6"/>
          <p:cNvSpPr/>
          <p:nvPr/>
        </p:nvSpPr>
        <p:spPr>
          <a:xfrm>
            <a:off x="400051" y="161925"/>
            <a:ext cx="7029450" cy="2133600"/>
          </a:xfrm>
          <a:prstGeom prst="ellipse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70C0"/>
                </a:solidFill>
              </a:rPr>
              <a:t>Сегодня, примерно, каждый рубль, вложенный в науку, в НТП и освоение нововведений (новой техники, новых технологий) в производстве, дает в четыре раза больший эффект, чем тот же рубль, вложенный в экстенсивные факторы.</a:t>
            </a:r>
          </a:p>
        </p:txBody>
      </p:sp>
    </p:spTree>
    <p:extLst>
      <p:ext uri="{BB962C8B-B14F-4D97-AF65-F5344CB8AC3E}">
        <p14:creationId xmlns:p14="http://schemas.microsoft.com/office/powerpoint/2010/main" val="665219316"/>
      </p:ext>
    </p:extLst>
  </p:cSld>
  <p:clrMapOvr>
    <a:masterClrMapping/>
  </p:clrMapOvr>
</p:sld>
</file>

<file path=ppt/theme/theme1.xml><?xml version="1.0" encoding="utf-8"?>
<a:theme xmlns:a="http://schemas.openxmlformats.org/drawingml/2006/main" name="tf16411250_win32">
  <a:themeElements>
    <a:clrScheme name="Custom 129">
      <a:dk1>
        <a:sysClr val="windowText" lastClr="000000"/>
      </a:dk1>
      <a:lt1>
        <a:srgbClr val="FFFFFF"/>
      </a:lt1>
      <a:dk2>
        <a:srgbClr val="3F3F3F"/>
      </a:dk2>
      <a:lt2>
        <a:srgbClr val="F2F2F2"/>
      </a:lt2>
      <a:accent1>
        <a:srgbClr val="25C6E3"/>
      </a:accent1>
      <a:accent2>
        <a:srgbClr val="E80554"/>
      </a:accent2>
      <a:accent3>
        <a:srgbClr val="A9E26F"/>
      </a:accent3>
      <a:accent4>
        <a:srgbClr val="EAD000"/>
      </a:accent4>
      <a:accent5>
        <a:srgbClr val="1A0F49"/>
      </a:accent5>
      <a:accent6>
        <a:srgbClr val="FF4A01"/>
      </a:accent6>
      <a:hlink>
        <a:srgbClr val="25C6E3"/>
      </a:hlink>
      <a:folHlink>
        <a:srgbClr val="25C6E3"/>
      </a:folHlink>
    </a:clrScheme>
    <a:fontScheme name="Custom 149">
      <a:majorFont>
        <a:latin typeface="Corbel"/>
        <a:ea typeface=""/>
        <a:cs typeface=""/>
      </a:majorFont>
      <a:minorFont>
        <a:latin typeface="Candar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F16411250_Bright business presentation_AAS_v3" id="{57D58BC9-3F05-45D4-81CD-7BA898B4CAAD}" vid="{0F92AA19-00D6-4C71-B13F-219D7994A0B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8E15EA0-2F38-456B-B156-038699A5D17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F90D0D0-7C1D-47FF-A2F0-9937AA567A3D}">
  <ds:schemaRefs>
    <ds:schemaRef ds:uri="http://schemas.openxmlformats.org/package/2006/metadata/core-properties"/>
    <ds:schemaRef ds:uri="16c05727-aa75-4e4a-9b5f-8a80a1165891"/>
    <ds:schemaRef ds:uri="http://purl.org/dc/dcmitype/"/>
    <ds:schemaRef ds:uri="http://schemas.microsoft.com/office/2006/documentManagement/types"/>
    <ds:schemaRef ds:uri="http://purl.org/dc/elements/1.1/"/>
    <ds:schemaRef ds:uri="http://purl.org/dc/terms/"/>
    <ds:schemaRef ds:uri="http://schemas.microsoft.com/office/infopath/2007/PartnerControls"/>
    <ds:schemaRef ds:uri="71af3243-3dd4-4a8d-8c0d-dd76da1f02a5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2EDB5DD7-8DCC-4069-9EB3-5D098186652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tf16411250_win32</Template>
  <TotalTime>0</TotalTime>
  <Words>1104</Words>
  <Application>Microsoft Office PowerPoint</Application>
  <PresentationFormat>Широкоэкранный</PresentationFormat>
  <Paragraphs>86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Calibri</vt:lpstr>
      <vt:lpstr>Candara</vt:lpstr>
      <vt:lpstr>Corbel</vt:lpstr>
      <vt:lpstr>Times New Roman</vt:lpstr>
      <vt:lpstr>tf16411250_win32</vt:lpstr>
      <vt:lpstr>Внедрение и эффективность научных исследований</vt:lpstr>
      <vt:lpstr>Что  такое  процесс  внедрения?</vt:lpstr>
      <vt:lpstr>Этапы внедрения</vt:lpstr>
      <vt:lpstr>Внедрение достижений науки и техники финансируют организации, которые его осуществляют.</vt:lpstr>
      <vt:lpstr>Эффективность научных исследований</vt:lpstr>
      <vt:lpstr>Поэтому в экономике науки возникает еще одна проблема — систематическое снижение народнохозяйственных затрат на исследования при возрастающем эффекте от их внедрения. В связи с этим под эффективностью научных исследований понимают также по возможности более экономное проведение НИР.</vt:lpstr>
      <vt:lpstr>Существует различных пути ведения дел в экономике</vt:lpstr>
      <vt:lpstr>Путь экстенсивного развития - это расширение заводских площадей, увеличение числа станков и т. д.   Интенсивный путь предполагает, чтобы каждый завод с каждого работающего станка, сельскохозяйственное предприятие с каждого гектара посевных площадей получали все больше и больше продукции.</vt:lpstr>
      <vt:lpstr>Large image</vt:lpstr>
      <vt:lpstr>Следовательно, научную политику надо менять,  необходимо решительно повысить эффективность работы научных учреждений!</vt:lpstr>
      <vt:lpstr>Для оценки эффективности исследований применяют разные критерии, характеризующие степень их результативности.</vt:lpstr>
      <vt:lpstr>Эффективность  фундаментальных исследований</vt:lpstr>
      <vt:lpstr>Эффективность прикладных исследований оценить значительно проще. В этом случае применяют различные количественные критерии.</vt:lpstr>
      <vt:lpstr>Спасибо за внимание!</vt:lpstr>
      <vt:lpstr>Список использованной литературы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2020-11-03T09:49:57Z</dcterms:created>
  <dcterms:modified xsi:type="dcterms:W3CDTF">2020-12-02T12:29:45Z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