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Теоретические аспекты экономической статистики (ЭС)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92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>
                <a:effectLst/>
              </a:rPr>
              <a:t>Система показателей и информационное обеспечение ЭС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Каждая отрасль экономической статистики разрабатывает специфические показатели, систему которых можно представить в виде следующих блоков:</a:t>
            </a:r>
          </a:p>
          <a:p>
            <a:pPr marL="0" indent="0">
              <a:buNone/>
            </a:pPr>
            <a:r>
              <a:rPr lang="ru-RU" dirty="0"/>
              <a:t>1. показатели ресурсов социально-экономического потенциала;</a:t>
            </a:r>
          </a:p>
          <a:p>
            <a:pPr marL="0" indent="0">
              <a:buNone/>
            </a:pPr>
            <a:r>
              <a:rPr lang="ru-RU" dirty="0"/>
              <a:t>2. показатели реализации социально-экономического потенциала;</a:t>
            </a:r>
          </a:p>
          <a:p>
            <a:pPr marL="0" indent="0">
              <a:buNone/>
            </a:pPr>
            <a:r>
              <a:rPr lang="ru-RU" dirty="0"/>
              <a:t>3. показатели уровня жизни населения.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209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51723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Функции статистических органов в России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39008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2900" dirty="0"/>
              <a:t>организация проведения государственных статистических наблюдений по разработанной и утвержденной программе, методологии, формам;</a:t>
            </a:r>
          </a:p>
          <a:p>
            <a:pPr lvl="0"/>
            <a:r>
              <a:rPr lang="ru-RU" sz="2900" dirty="0"/>
              <a:t>обеспечение функционирования Единого государственного регистра предприятий и организаций на основе учета всех хозяйствующих субъектов на территории Российской Федерации с присвоением им идентификационных кодов исходя из общероссийских классификаторов технико-экономической и социальной информации;</a:t>
            </a:r>
          </a:p>
          <a:p>
            <a:pPr lvl="0"/>
            <a:r>
              <a:rPr lang="ru-RU" sz="2900" dirty="0"/>
              <a:t>обеспечение сбора, обработки, хранения и защиты статистической информации, соблюдения государственной и коммерческой тайны, необходимой конфиденциальности данных;</a:t>
            </a:r>
          </a:p>
          <a:p>
            <a:pPr lvl="0"/>
            <a:r>
              <a:rPr lang="ru-RU" sz="2900" dirty="0"/>
              <a:t>осуществление международных сопоставлений основных социально-экономических показателей Российской Федерации, составление совместно с Центральным банком России платежного баланса на основе данных, полученных от финансово-кредитных, внешнеэкономических и других органов;</a:t>
            </a:r>
          </a:p>
          <a:p>
            <a:pPr lvl="0"/>
            <a:r>
              <a:rPr lang="ru-RU" sz="2900" dirty="0"/>
              <a:t>создание условий для эффективного использования средств вычислительной и организационной техники; внедрение новейших технологий обработки информации, современных лицензионных программных продуктов, системы управления базами данных, аналитических и информационно-справочных систем;</a:t>
            </a:r>
          </a:p>
          <a:p>
            <a:pPr lvl="0"/>
            <a:r>
              <a:rPr lang="ru-RU" sz="2900" dirty="0"/>
              <a:t>участие в программах сотрудничества с национальными и международными статистическими и экономическими организациями и др.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77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11.1 Структура и теоретические основы ЭС как науки, и её взаимосвязь с другими науками </a:t>
            </a:r>
          </a:p>
          <a:p>
            <a:r>
              <a:rPr lang="ru-RU" dirty="0"/>
              <a:t>11.2. Предмет, объект и задачи изучения ЭС.</a:t>
            </a:r>
          </a:p>
          <a:p>
            <a:r>
              <a:rPr lang="ru-RU" dirty="0"/>
              <a:t>11.3. Методология ЭС </a:t>
            </a:r>
          </a:p>
          <a:p>
            <a:r>
              <a:rPr lang="ru-RU" dirty="0"/>
              <a:t>11.4. Система показателей и информационное обеспечение ЭС</a:t>
            </a:r>
          </a:p>
          <a:p>
            <a:r>
              <a:rPr lang="ru-RU" dirty="0"/>
              <a:t>11.5. Современная организация ЭС в России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747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37321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sz="2200" dirty="0">
                <a:effectLst/>
              </a:rPr>
              <a:t>Понятие «экономическая статистика» имеет два толкования: как область науки и как область практической деятельности.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Как область науки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Как область практической деятельности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разрабатывает систему приемов и методов сбора, обработки и анализа числовой информации о массовых социально-экономических явлениях и процессах в экономике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направлена на выполнение органами государственной статистики и другими организациями работы по сбору и обобщению числовых материалов, характеризующих те или иные социально-экономические процессы.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229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Понятие «экономическая статистика»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экономическая статистика – это общественная наука, которая изучает закономерности формирования и изменения количественных отношений социально-экономических явлений и процессов, рассматриваемых в непосредственной связи с их качественным содержанием.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483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15719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разделы экономической статистика как науки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Общая теория статистики;</a:t>
            </a:r>
          </a:p>
          <a:p>
            <a:r>
              <a:rPr lang="ru-RU" dirty="0"/>
              <a:t>экономическая статистика и ее отраслевые </a:t>
            </a:r>
            <a:r>
              <a:rPr lang="ru-RU" dirty="0" smtClean="0"/>
              <a:t>статистики;</a:t>
            </a:r>
            <a:endParaRPr lang="ru-RU" dirty="0"/>
          </a:p>
          <a:p>
            <a:r>
              <a:rPr lang="ru-RU" dirty="0" smtClean="0"/>
              <a:t>социальная </a:t>
            </a:r>
            <a:r>
              <a:rPr lang="ru-RU" dirty="0"/>
              <a:t>статистика и ее отраслевые статистики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25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Предмет и объект изучения ЭС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/>
              <a:t>Объектами изучения экономической статистики</a:t>
            </a:r>
            <a:r>
              <a:rPr lang="ru-RU" dirty="0"/>
              <a:t> являются общество и экономика во всем многообразии форм и </a:t>
            </a:r>
            <a:r>
              <a:rPr lang="ru-RU" dirty="0" smtClean="0"/>
              <a:t>проявлений</a:t>
            </a:r>
          </a:p>
          <a:p>
            <a:r>
              <a:rPr lang="ru-RU" dirty="0" smtClean="0"/>
              <a:t>Предмет- </a:t>
            </a:r>
            <a:r>
              <a:rPr lang="ru-RU" dirty="0"/>
              <a:t>и</a:t>
            </a:r>
            <a:r>
              <a:rPr lang="ru-RU" dirty="0" smtClean="0"/>
              <a:t>зучение </a:t>
            </a:r>
            <a:r>
              <a:rPr lang="ru-RU" dirty="0"/>
              <a:t>количественной стороны массовых социально-экономических явлений и процессов в неразрывной связи с их качественной стороной является </a:t>
            </a:r>
            <a:r>
              <a:rPr lang="ru-RU" i="1" dirty="0"/>
              <a:t>экономической статистики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03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ЭС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3600" dirty="0"/>
              <a:t>систематический анализ ситуации в социально-экономической сфере; </a:t>
            </a:r>
          </a:p>
          <a:p>
            <a:pPr lvl="0"/>
            <a:r>
              <a:rPr lang="ru-RU" sz="3600" dirty="0"/>
              <a:t>анализ важнейших тенденций и закономерностей развития отраслей социально-экономической инфраструктуры</a:t>
            </a:r>
            <a:r>
              <a:rPr lang="ru-RU" sz="3600" dirty="0" smtClean="0"/>
              <a:t>;</a:t>
            </a:r>
          </a:p>
          <a:p>
            <a:pPr lvl="0"/>
            <a:r>
              <a:rPr lang="ru-RU" sz="3600" dirty="0"/>
              <a:t>изучение уровня и условий жизни населения: оценка степени дифференциации этих характеристик, анализ динамики, прогнозирование наиболее вероятного хода развития ситуации на ближайшую и более отдаленную перспективу; </a:t>
            </a:r>
          </a:p>
          <a:p>
            <a:pPr lvl="0"/>
            <a:r>
              <a:rPr lang="ru-RU" sz="3600" dirty="0"/>
              <a:t>исследование факторов, под влиянием которых сложилась та или иная ситуация: оценка степени соответствия фактических параметров их нормативным значениям; выяснение соотношения и роли объективных и субъективных факторов;</a:t>
            </a:r>
          </a:p>
          <a:p>
            <a:pPr lvl="0"/>
            <a:r>
              <a:rPr lang="ru-RU" sz="3600" dirty="0"/>
              <a:t>исследование взаимодействия социально-экономических процессов с другими составляющими общественного развития.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564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Методология ЭС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3089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традиционные методы статистической обработки – сводка, группировка, получение обобщающих показателей дополняются математико-статистическими </a:t>
            </a:r>
            <a:r>
              <a:rPr lang="ru-RU" dirty="0" smtClean="0"/>
              <a:t>методами;</a:t>
            </a:r>
          </a:p>
          <a:p>
            <a:r>
              <a:rPr lang="ru-RU" dirty="0"/>
              <a:t>традиционные методы органически увязываются с математико-статистическими (это выражается в том, что математико-статистические приемы в раде случаев пронизывают традиционные методы); </a:t>
            </a:r>
            <a:endParaRPr lang="ru-RU" dirty="0" smtClean="0"/>
          </a:p>
          <a:p>
            <a:r>
              <a:rPr lang="ru-RU" dirty="0" smtClean="0"/>
              <a:t>Методы статистического анализа;</a:t>
            </a:r>
          </a:p>
          <a:p>
            <a:r>
              <a:rPr lang="ru-RU" dirty="0"/>
              <a:t>метод статистического наблюдения (сплошного и, преимущественно, выборочного</a:t>
            </a:r>
            <a:r>
              <a:rPr lang="ru-RU" dirty="0" smtClean="0"/>
              <a:t>),</a:t>
            </a:r>
          </a:p>
          <a:p>
            <a:r>
              <a:rPr lang="ru-RU" dirty="0" smtClean="0"/>
              <a:t> </a:t>
            </a:r>
            <a:r>
              <a:rPr lang="ru-RU" dirty="0"/>
              <a:t>метод группировок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метод обобщающих показателей – абсолютных и относительных величин, </a:t>
            </a:r>
            <a:endParaRPr lang="ru-RU" dirty="0" smtClean="0"/>
          </a:p>
          <a:p>
            <a:r>
              <a:rPr lang="ru-RU" dirty="0" smtClean="0"/>
              <a:t>средних </a:t>
            </a:r>
            <a:r>
              <a:rPr lang="ru-RU" dirty="0"/>
              <a:t>величин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индексный метод 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57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45224"/>
            <a:ext cx="8183880" cy="1051560"/>
          </a:xfrm>
        </p:spPr>
        <p:txBody>
          <a:bodyPr>
            <a:normAutofit/>
          </a:bodyPr>
          <a:lstStyle/>
          <a:p>
            <a:r>
              <a:rPr lang="ru-RU" sz="2800" i="1" dirty="0">
                <a:effectLst/>
              </a:rPr>
              <a:t>Система показателей и информационное обеспечение ЭС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058888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/>
              <a:t>Показатель в экономической статистике</a:t>
            </a:r>
            <a:r>
              <a:rPr lang="ru-RU" dirty="0"/>
              <a:t> – это количественная характеристика качественно определенного социально-экономического явления или процесса в конкретных условиях места и времени. </a:t>
            </a:r>
            <a:endParaRPr lang="ru-RU" dirty="0" smtClean="0"/>
          </a:p>
          <a:p>
            <a:r>
              <a:rPr lang="ru-RU" dirty="0" smtClean="0"/>
              <a:t>Показатели являются системой </a:t>
            </a:r>
            <a:r>
              <a:rPr lang="ru-RU" dirty="0"/>
              <a:t>в том случае, если соблюдены следующие принципы, когда показатели: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взаимосвязаны;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ориентированы на достижение цели исследования;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построены на единых методологических принципах.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99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</TotalTime>
  <Words>632</Words>
  <Application>Microsoft Office PowerPoint</Application>
  <PresentationFormat>Экран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 Теоретические аспекты экономической статистики (ЭС) </vt:lpstr>
      <vt:lpstr>Презентация PowerPoint</vt:lpstr>
      <vt:lpstr>Понятие «экономическая статистика» имеет два толкования: как область науки и как область практической деятельности.  </vt:lpstr>
      <vt:lpstr>Понятие «экономическая статистика»</vt:lpstr>
      <vt:lpstr>Основные разделы экономической статистика как науки</vt:lpstr>
      <vt:lpstr>Предмет и объект изучения ЭС</vt:lpstr>
      <vt:lpstr>Задачи ЭС</vt:lpstr>
      <vt:lpstr>Методология ЭС</vt:lpstr>
      <vt:lpstr>Система показателей и информационное обеспечение ЭС </vt:lpstr>
      <vt:lpstr>Система показателей и информационное обеспечение ЭС </vt:lpstr>
      <vt:lpstr>Функции статистических органов в России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Теоретические аспекты экономической статистики (ЭС) </dc:title>
  <dc:creator>Ксения</dc:creator>
  <cp:lastModifiedBy>Ксения</cp:lastModifiedBy>
  <cp:revision>4</cp:revision>
  <dcterms:created xsi:type="dcterms:W3CDTF">2020-09-11T18:49:59Z</dcterms:created>
  <dcterms:modified xsi:type="dcterms:W3CDTF">2020-09-11T19:21:57Z</dcterms:modified>
</cp:coreProperties>
</file>