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5DAC91-9B28-4888-A141-6D5170A049E3}" type="doc">
      <dgm:prSet loTypeId="urn:microsoft.com/office/officeart/2005/8/layout/list1" loCatId="list" qsTypeId="urn:microsoft.com/office/officeart/2005/8/quickstyle/simple1" qsCatId="simple" csTypeId="urn:microsoft.com/office/officeart/2005/8/colors/accent3_1" csCatId="accent3" phldr="1"/>
      <dgm:spPr/>
    </dgm:pt>
    <dgm:pt modelId="{68B663D8-FF0D-437A-8F4E-ADD868E3AF53}">
      <dgm:prSet phldrT="[Текст]" custT="1"/>
      <dgm:spPr>
        <a:xfrm>
          <a:off x="411480" y="78141"/>
          <a:ext cx="5760720" cy="41328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2400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НАЗВАНИЕ СТАТЬИ</a:t>
          </a:r>
          <a:endParaRPr lang="ru-RU" sz="2400" dirty="0">
            <a:solidFill>
              <a:srgbClr val="292934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0D39FDF0-FAA2-452F-A45B-70CFABDFEBFA}" type="parTrans" cxnId="{7F907DE9-D35D-4C65-84A1-F7235152F990}">
      <dgm:prSet/>
      <dgm:spPr/>
      <dgm:t>
        <a:bodyPr/>
        <a:lstStyle/>
        <a:p>
          <a:endParaRPr lang="ru-RU"/>
        </a:p>
      </dgm:t>
    </dgm:pt>
    <dgm:pt modelId="{0C558EC1-4867-4BBF-8D86-C6D71EA052F5}" type="sibTrans" cxnId="{7F907DE9-D35D-4C65-84A1-F7235152F990}">
      <dgm:prSet/>
      <dgm:spPr/>
      <dgm:t>
        <a:bodyPr/>
        <a:lstStyle/>
        <a:p>
          <a:endParaRPr lang="ru-RU"/>
        </a:p>
      </dgm:t>
    </dgm:pt>
    <dgm:pt modelId="{3459F161-FCBE-40C5-80FA-E6ACA2F956C7}">
      <dgm:prSet phldrT="[Текст]" custT="1"/>
      <dgm:spPr>
        <a:xfrm>
          <a:off x="411480" y="713181"/>
          <a:ext cx="5760720" cy="41328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2400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АННОТАЦИЯ</a:t>
          </a:r>
        </a:p>
      </dgm:t>
    </dgm:pt>
    <dgm:pt modelId="{0EA7C5C7-046F-44F4-810D-E830140AF46E}" type="parTrans" cxnId="{F63DD27C-CFFF-479E-9EB2-2B97EADDD02E}">
      <dgm:prSet/>
      <dgm:spPr/>
      <dgm:t>
        <a:bodyPr/>
        <a:lstStyle/>
        <a:p>
          <a:endParaRPr lang="ru-RU"/>
        </a:p>
      </dgm:t>
    </dgm:pt>
    <dgm:pt modelId="{78C8FE8E-3CE3-4046-96DD-9860CC5F6D34}" type="sibTrans" cxnId="{F63DD27C-CFFF-479E-9EB2-2B97EADDD02E}">
      <dgm:prSet/>
      <dgm:spPr/>
      <dgm:t>
        <a:bodyPr/>
        <a:lstStyle/>
        <a:p>
          <a:endParaRPr lang="ru-RU"/>
        </a:p>
      </dgm:t>
    </dgm:pt>
    <dgm:pt modelId="{0214FF84-F67C-4DED-8541-787D0AD36EF1}">
      <dgm:prSet phldrT="[Текст]" custT="1"/>
      <dgm:spPr>
        <a:xfrm>
          <a:off x="411480" y="1348221"/>
          <a:ext cx="5760720" cy="41328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2400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КЛЮЧЕВЫЕ СЛОВА</a:t>
          </a:r>
          <a:endParaRPr lang="ru-RU" sz="2400" dirty="0">
            <a:solidFill>
              <a:srgbClr val="292934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12E5634C-50BF-4A05-B272-499D4265C8BF}" type="parTrans" cxnId="{A32142CA-6C03-464C-A4C7-3A817839DF4C}">
      <dgm:prSet/>
      <dgm:spPr/>
      <dgm:t>
        <a:bodyPr/>
        <a:lstStyle/>
        <a:p>
          <a:endParaRPr lang="ru-RU"/>
        </a:p>
      </dgm:t>
    </dgm:pt>
    <dgm:pt modelId="{714D2148-EC58-4A7F-A313-D18B6D61148A}" type="sibTrans" cxnId="{A32142CA-6C03-464C-A4C7-3A817839DF4C}">
      <dgm:prSet/>
      <dgm:spPr/>
      <dgm:t>
        <a:bodyPr/>
        <a:lstStyle/>
        <a:p>
          <a:endParaRPr lang="ru-RU"/>
        </a:p>
      </dgm:t>
    </dgm:pt>
    <dgm:pt modelId="{30BED9C9-B4FE-45F1-A146-5DEB3886B127}">
      <dgm:prSet custT="1"/>
      <dgm:spPr>
        <a:xfrm>
          <a:off x="411480" y="1983261"/>
          <a:ext cx="5760720" cy="41328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2400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ВВОДНАЯ ЧАСТЬ</a:t>
          </a:r>
          <a:endParaRPr lang="ru-RU" sz="2400" dirty="0">
            <a:solidFill>
              <a:srgbClr val="292934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DF3563A3-4670-4F73-85C2-08EC245817ED}" type="parTrans" cxnId="{BF3F8C0B-0777-4C9A-BE23-7CA15F7088DC}">
      <dgm:prSet/>
      <dgm:spPr/>
      <dgm:t>
        <a:bodyPr/>
        <a:lstStyle/>
        <a:p>
          <a:endParaRPr lang="ru-RU"/>
        </a:p>
      </dgm:t>
    </dgm:pt>
    <dgm:pt modelId="{B24E3990-123C-4380-BD00-0D9B2D803ABD}" type="sibTrans" cxnId="{BF3F8C0B-0777-4C9A-BE23-7CA15F7088DC}">
      <dgm:prSet/>
      <dgm:spPr/>
      <dgm:t>
        <a:bodyPr/>
        <a:lstStyle/>
        <a:p>
          <a:endParaRPr lang="ru-RU"/>
        </a:p>
      </dgm:t>
    </dgm:pt>
    <dgm:pt modelId="{3691BBDC-675A-43D1-A179-31D71C8310E7}">
      <dgm:prSet custT="1"/>
      <dgm:spPr>
        <a:xfrm>
          <a:off x="411480" y="2618301"/>
          <a:ext cx="5760720" cy="41328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2400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ОСНОВНАЯ ЧАСТЬ</a:t>
          </a:r>
          <a:endParaRPr lang="ru-RU" sz="2400" dirty="0">
            <a:solidFill>
              <a:srgbClr val="292934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197D586A-D278-4558-AC50-FF272880B695}" type="parTrans" cxnId="{6D736D4D-25F8-41B4-B287-B381EAD27B9D}">
      <dgm:prSet/>
      <dgm:spPr/>
      <dgm:t>
        <a:bodyPr/>
        <a:lstStyle/>
        <a:p>
          <a:endParaRPr lang="ru-RU"/>
        </a:p>
      </dgm:t>
    </dgm:pt>
    <dgm:pt modelId="{0C27DEF2-0162-4471-B6B3-2F11E27DAE66}" type="sibTrans" cxnId="{6D736D4D-25F8-41B4-B287-B381EAD27B9D}">
      <dgm:prSet/>
      <dgm:spPr/>
      <dgm:t>
        <a:bodyPr/>
        <a:lstStyle/>
        <a:p>
          <a:endParaRPr lang="ru-RU"/>
        </a:p>
      </dgm:t>
    </dgm:pt>
    <dgm:pt modelId="{4311F4AF-5082-4CB5-9F42-0DC0537FAF34}">
      <dgm:prSet custT="1"/>
      <dgm:spPr>
        <a:xfrm>
          <a:off x="411480" y="3253341"/>
          <a:ext cx="5760720" cy="41328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2400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ЗАКЛЮЧИТЕЛЬНАЯ ЧАСТЬ</a:t>
          </a:r>
        </a:p>
      </dgm:t>
    </dgm:pt>
    <dgm:pt modelId="{053293FE-5B82-45FA-ABD7-CF23B11B3B2F}" type="parTrans" cxnId="{011AD50F-65D8-4313-908F-4568908F2714}">
      <dgm:prSet/>
      <dgm:spPr/>
      <dgm:t>
        <a:bodyPr/>
        <a:lstStyle/>
        <a:p>
          <a:endParaRPr lang="ru-RU"/>
        </a:p>
      </dgm:t>
    </dgm:pt>
    <dgm:pt modelId="{5E85B9DB-8DA0-482C-B72D-30379F9BCBB6}" type="sibTrans" cxnId="{011AD50F-65D8-4313-908F-4568908F2714}">
      <dgm:prSet/>
      <dgm:spPr/>
      <dgm:t>
        <a:bodyPr/>
        <a:lstStyle/>
        <a:p>
          <a:endParaRPr lang="ru-RU"/>
        </a:p>
      </dgm:t>
    </dgm:pt>
    <dgm:pt modelId="{31CC2443-1E61-43B8-B460-6A6788F920A8}">
      <dgm:prSet custT="1"/>
      <dgm:spPr>
        <a:xfrm>
          <a:off x="411480" y="3888381"/>
          <a:ext cx="5760720" cy="41328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2400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СПИСОК ЛИТЕРАТУРЫ </a:t>
          </a:r>
          <a:endParaRPr lang="ru-RU" sz="2400" dirty="0">
            <a:solidFill>
              <a:srgbClr val="292934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7675E71C-0CBC-4F71-831E-E773F734ECF6}" type="parTrans" cxnId="{3ADADF1C-B8A0-48F3-8327-FF867AF013A8}">
      <dgm:prSet/>
      <dgm:spPr/>
      <dgm:t>
        <a:bodyPr/>
        <a:lstStyle/>
        <a:p>
          <a:endParaRPr lang="ru-RU"/>
        </a:p>
      </dgm:t>
    </dgm:pt>
    <dgm:pt modelId="{1FA6A38E-3365-4D76-A9C5-F616AA03B8EE}" type="sibTrans" cxnId="{3ADADF1C-B8A0-48F3-8327-FF867AF013A8}">
      <dgm:prSet/>
      <dgm:spPr/>
      <dgm:t>
        <a:bodyPr/>
        <a:lstStyle/>
        <a:p>
          <a:endParaRPr lang="ru-RU"/>
        </a:p>
      </dgm:t>
    </dgm:pt>
    <dgm:pt modelId="{1A523A08-601F-48AB-BAE8-02C8D047ECE9}" type="pres">
      <dgm:prSet presAssocID="{945DAC91-9B28-4888-A141-6D5170A049E3}" presName="linear" presStyleCnt="0">
        <dgm:presLayoutVars>
          <dgm:dir/>
          <dgm:animLvl val="lvl"/>
          <dgm:resizeHandles val="exact"/>
        </dgm:presLayoutVars>
      </dgm:prSet>
      <dgm:spPr/>
    </dgm:pt>
    <dgm:pt modelId="{CEB80B38-5CB7-4941-8DA3-D0D70C51C901}" type="pres">
      <dgm:prSet presAssocID="{68B663D8-FF0D-437A-8F4E-ADD868E3AF53}" presName="parentLin" presStyleCnt="0"/>
      <dgm:spPr/>
    </dgm:pt>
    <dgm:pt modelId="{C0852C18-C2A0-435D-97C8-8CAA6AAE45B1}" type="pres">
      <dgm:prSet presAssocID="{68B663D8-FF0D-437A-8F4E-ADD868E3AF53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87F55FA3-D8A7-4457-9000-E8EB3D59DC92}" type="pres">
      <dgm:prSet presAssocID="{68B663D8-FF0D-437A-8F4E-ADD868E3AF53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E36105-C8DD-4856-98E3-445492ABD953}" type="pres">
      <dgm:prSet presAssocID="{68B663D8-FF0D-437A-8F4E-ADD868E3AF53}" presName="negativeSpace" presStyleCnt="0"/>
      <dgm:spPr/>
    </dgm:pt>
    <dgm:pt modelId="{049B4988-F7AC-4025-AF45-2BFF8DC0B2FA}" type="pres">
      <dgm:prSet presAssocID="{68B663D8-FF0D-437A-8F4E-ADD868E3AF53}" presName="childText" presStyleLbl="conFgAcc1" presStyleIdx="0" presStyleCnt="7">
        <dgm:presLayoutVars>
          <dgm:bulletEnabled val="1"/>
        </dgm:presLayoutVars>
      </dgm:prSet>
      <dgm:spPr>
        <a:xfrm>
          <a:off x="0" y="284781"/>
          <a:ext cx="8229600" cy="3528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A20F1C9A-6D9A-4ABC-88BF-29870C5955F1}" type="pres">
      <dgm:prSet presAssocID="{0C558EC1-4867-4BBF-8D86-C6D71EA052F5}" presName="spaceBetweenRectangles" presStyleCnt="0"/>
      <dgm:spPr/>
    </dgm:pt>
    <dgm:pt modelId="{4A220DDA-9054-4162-8774-C9E11FACB952}" type="pres">
      <dgm:prSet presAssocID="{3459F161-FCBE-40C5-80FA-E6ACA2F956C7}" presName="parentLin" presStyleCnt="0"/>
      <dgm:spPr/>
    </dgm:pt>
    <dgm:pt modelId="{24A077D4-C592-438A-8714-04CB1F3513A4}" type="pres">
      <dgm:prSet presAssocID="{3459F161-FCBE-40C5-80FA-E6ACA2F956C7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E02FA290-8CFD-4493-BEF3-3A295D280A39}" type="pres">
      <dgm:prSet presAssocID="{3459F161-FCBE-40C5-80FA-E6ACA2F956C7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65D733-367A-4FEB-9ABA-923B47BF4FA4}" type="pres">
      <dgm:prSet presAssocID="{3459F161-FCBE-40C5-80FA-E6ACA2F956C7}" presName="negativeSpace" presStyleCnt="0"/>
      <dgm:spPr/>
    </dgm:pt>
    <dgm:pt modelId="{A3B408AD-E317-4883-A2A1-370201E7AC6E}" type="pres">
      <dgm:prSet presAssocID="{3459F161-FCBE-40C5-80FA-E6ACA2F956C7}" presName="childText" presStyleLbl="conFgAcc1" presStyleIdx="1" presStyleCnt="7">
        <dgm:presLayoutVars>
          <dgm:bulletEnabled val="1"/>
        </dgm:presLayoutVars>
      </dgm:prSet>
      <dgm:spPr>
        <a:xfrm>
          <a:off x="0" y="919821"/>
          <a:ext cx="8229600" cy="3528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B202C4C8-EA58-4C83-81B4-8567DFF68107}" type="pres">
      <dgm:prSet presAssocID="{78C8FE8E-3CE3-4046-96DD-9860CC5F6D34}" presName="spaceBetweenRectangles" presStyleCnt="0"/>
      <dgm:spPr/>
    </dgm:pt>
    <dgm:pt modelId="{D266F37D-5F5F-44F2-80A3-21CE7464277B}" type="pres">
      <dgm:prSet presAssocID="{0214FF84-F67C-4DED-8541-787D0AD36EF1}" presName="parentLin" presStyleCnt="0"/>
      <dgm:spPr/>
    </dgm:pt>
    <dgm:pt modelId="{21602844-739F-4FC7-8711-78C81FEB90B3}" type="pres">
      <dgm:prSet presAssocID="{0214FF84-F67C-4DED-8541-787D0AD36EF1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63C912BE-6CE7-4C1C-94E9-01DE9FED4A75}" type="pres">
      <dgm:prSet presAssocID="{0214FF84-F67C-4DED-8541-787D0AD36EF1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7A2A47-5FBC-4298-AFC5-2C395E60692B}" type="pres">
      <dgm:prSet presAssocID="{0214FF84-F67C-4DED-8541-787D0AD36EF1}" presName="negativeSpace" presStyleCnt="0"/>
      <dgm:spPr/>
    </dgm:pt>
    <dgm:pt modelId="{CE813AE2-B3DF-471D-BF1E-54E8A3A7D315}" type="pres">
      <dgm:prSet presAssocID="{0214FF84-F67C-4DED-8541-787D0AD36EF1}" presName="childText" presStyleLbl="conFgAcc1" presStyleIdx="2" presStyleCnt="7">
        <dgm:presLayoutVars>
          <dgm:bulletEnabled val="1"/>
        </dgm:presLayoutVars>
      </dgm:prSet>
      <dgm:spPr>
        <a:xfrm>
          <a:off x="0" y="1554861"/>
          <a:ext cx="8229600" cy="3528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FF232A14-EAB5-4C2D-BEB3-EC05021A2251}" type="pres">
      <dgm:prSet presAssocID="{714D2148-EC58-4A7F-A313-D18B6D61148A}" presName="spaceBetweenRectangles" presStyleCnt="0"/>
      <dgm:spPr/>
    </dgm:pt>
    <dgm:pt modelId="{017D2599-B666-4E75-815B-420E6F00E23C}" type="pres">
      <dgm:prSet presAssocID="{30BED9C9-B4FE-45F1-A146-5DEB3886B127}" presName="parentLin" presStyleCnt="0"/>
      <dgm:spPr/>
    </dgm:pt>
    <dgm:pt modelId="{36BDB8D2-8CEC-4A47-A410-A28DF002D14D}" type="pres">
      <dgm:prSet presAssocID="{30BED9C9-B4FE-45F1-A146-5DEB3886B127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8E1EFA6B-0B04-45E8-92DE-2B6FD9F46676}" type="pres">
      <dgm:prSet presAssocID="{30BED9C9-B4FE-45F1-A146-5DEB3886B127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3BE464-C012-475C-85B5-21EA5BDDB7F9}" type="pres">
      <dgm:prSet presAssocID="{30BED9C9-B4FE-45F1-A146-5DEB3886B127}" presName="negativeSpace" presStyleCnt="0"/>
      <dgm:spPr/>
    </dgm:pt>
    <dgm:pt modelId="{63C6D759-CD6B-43B9-8C65-6BBCAAD79F99}" type="pres">
      <dgm:prSet presAssocID="{30BED9C9-B4FE-45F1-A146-5DEB3886B127}" presName="childText" presStyleLbl="conFgAcc1" presStyleIdx="3" presStyleCnt="7">
        <dgm:presLayoutVars>
          <dgm:bulletEnabled val="1"/>
        </dgm:presLayoutVars>
      </dgm:prSet>
      <dgm:spPr>
        <a:xfrm>
          <a:off x="0" y="2189901"/>
          <a:ext cx="8229600" cy="3528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0B5D1D52-5F4C-4398-84CF-70D50A52299F}" type="pres">
      <dgm:prSet presAssocID="{B24E3990-123C-4380-BD00-0D9B2D803ABD}" presName="spaceBetweenRectangles" presStyleCnt="0"/>
      <dgm:spPr/>
    </dgm:pt>
    <dgm:pt modelId="{A20865B6-2F99-4E26-A555-1BD2DCF4187F}" type="pres">
      <dgm:prSet presAssocID="{3691BBDC-675A-43D1-A179-31D71C8310E7}" presName="parentLin" presStyleCnt="0"/>
      <dgm:spPr/>
    </dgm:pt>
    <dgm:pt modelId="{54CD1C1C-E154-460C-A5F9-E84CE43A3E59}" type="pres">
      <dgm:prSet presAssocID="{3691BBDC-675A-43D1-A179-31D71C8310E7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3C265A51-E803-4A6D-A070-D39A1DEDF22D}" type="pres">
      <dgm:prSet presAssocID="{3691BBDC-675A-43D1-A179-31D71C8310E7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1D44A1-811B-47CF-884B-C12806D4A66F}" type="pres">
      <dgm:prSet presAssocID="{3691BBDC-675A-43D1-A179-31D71C8310E7}" presName="negativeSpace" presStyleCnt="0"/>
      <dgm:spPr/>
    </dgm:pt>
    <dgm:pt modelId="{39322F9B-B92F-4442-8541-31D88A5DAAA4}" type="pres">
      <dgm:prSet presAssocID="{3691BBDC-675A-43D1-A179-31D71C8310E7}" presName="childText" presStyleLbl="conFgAcc1" presStyleIdx="4" presStyleCnt="7">
        <dgm:presLayoutVars>
          <dgm:bulletEnabled val="1"/>
        </dgm:presLayoutVars>
      </dgm:prSet>
      <dgm:spPr>
        <a:xfrm>
          <a:off x="0" y="2824941"/>
          <a:ext cx="8229600" cy="3528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CFEA7971-561A-437B-9754-766627C8BB3A}" type="pres">
      <dgm:prSet presAssocID="{0C27DEF2-0162-4471-B6B3-2F11E27DAE66}" presName="spaceBetweenRectangles" presStyleCnt="0"/>
      <dgm:spPr/>
    </dgm:pt>
    <dgm:pt modelId="{79E33C7F-2FF0-481E-9633-5D315DF1B457}" type="pres">
      <dgm:prSet presAssocID="{4311F4AF-5082-4CB5-9F42-0DC0537FAF34}" presName="parentLin" presStyleCnt="0"/>
      <dgm:spPr/>
    </dgm:pt>
    <dgm:pt modelId="{F2769382-AC18-4ACD-8A8E-C790662E38A1}" type="pres">
      <dgm:prSet presAssocID="{4311F4AF-5082-4CB5-9F42-0DC0537FAF34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391C8EEF-1884-4E33-AA29-99F92CB2798A}" type="pres">
      <dgm:prSet presAssocID="{4311F4AF-5082-4CB5-9F42-0DC0537FAF34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DA4BA5-742C-4F9B-861C-32CC7580714B}" type="pres">
      <dgm:prSet presAssocID="{4311F4AF-5082-4CB5-9F42-0DC0537FAF34}" presName="negativeSpace" presStyleCnt="0"/>
      <dgm:spPr/>
    </dgm:pt>
    <dgm:pt modelId="{EF0CC8B1-D580-47D7-9BC1-10B9FA1A7678}" type="pres">
      <dgm:prSet presAssocID="{4311F4AF-5082-4CB5-9F42-0DC0537FAF34}" presName="childText" presStyleLbl="conFgAcc1" presStyleIdx="5" presStyleCnt="7">
        <dgm:presLayoutVars>
          <dgm:bulletEnabled val="1"/>
        </dgm:presLayoutVars>
      </dgm:prSet>
      <dgm:spPr>
        <a:xfrm>
          <a:off x="0" y="3459981"/>
          <a:ext cx="8229600" cy="3528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F8670F08-0ED7-4709-A779-BD029C9ABEE2}" type="pres">
      <dgm:prSet presAssocID="{5E85B9DB-8DA0-482C-B72D-30379F9BCBB6}" presName="spaceBetweenRectangles" presStyleCnt="0"/>
      <dgm:spPr/>
    </dgm:pt>
    <dgm:pt modelId="{A3044F1B-51F9-4C98-9FF9-DDC45F2E87D4}" type="pres">
      <dgm:prSet presAssocID="{31CC2443-1E61-43B8-B460-6A6788F920A8}" presName="parentLin" presStyleCnt="0"/>
      <dgm:spPr/>
    </dgm:pt>
    <dgm:pt modelId="{987D9895-1402-44E9-BAC4-00EF6202C693}" type="pres">
      <dgm:prSet presAssocID="{31CC2443-1E61-43B8-B460-6A6788F920A8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33EBF419-A92B-4EBF-9B17-7C354824553D}" type="pres">
      <dgm:prSet presAssocID="{31CC2443-1E61-43B8-B460-6A6788F920A8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C4762D-A002-4E36-AEF5-127259FD7448}" type="pres">
      <dgm:prSet presAssocID="{31CC2443-1E61-43B8-B460-6A6788F920A8}" presName="negativeSpace" presStyleCnt="0"/>
      <dgm:spPr/>
    </dgm:pt>
    <dgm:pt modelId="{E7A85293-DA5C-41FB-AE6B-050BDBEEB9C6}" type="pres">
      <dgm:prSet presAssocID="{31CC2443-1E61-43B8-B460-6A6788F920A8}" presName="childText" presStyleLbl="conFgAcc1" presStyleIdx="6" presStyleCnt="7">
        <dgm:presLayoutVars>
          <dgm:bulletEnabled val="1"/>
        </dgm:presLayoutVars>
      </dgm:prSet>
      <dgm:spPr>
        <a:xfrm>
          <a:off x="0" y="4095021"/>
          <a:ext cx="8229600" cy="3528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</dgm:ptLst>
  <dgm:cxnLst>
    <dgm:cxn modelId="{C4B50B4E-16A1-418C-990C-7D6DD25D102B}" type="presOf" srcId="{68B663D8-FF0D-437A-8F4E-ADD868E3AF53}" destId="{87F55FA3-D8A7-4457-9000-E8EB3D59DC92}" srcOrd="1" destOrd="0" presId="urn:microsoft.com/office/officeart/2005/8/layout/list1"/>
    <dgm:cxn modelId="{011AD50F-65D8-4313-908F-4568908F2714}" srcId="{945DAC91-9B28-4888-A141-6D5170A049E3}" destId="{4311F4AF-5082-4CB5-9F42-0DC0537FAF34}" srcOrd="5" destOrd="0" parTransId="{053293FE-5B82-45FA-ABD7-CF23B11B3B2F}" sibTransId="{5E85B9DB-8DA0-482C-B72D-30379F9BCBB6}"/>
    <dgm:cxn modelId="{96C4D0EB-E5ED-400D-98BC-CB9082BE6EFF}" type="presOf" srcId="{30BED9C9-B4FE-45F1-A146-5DEB3886B127}" destId="{8E1EFA6B-0B04-45E8-92DE-2B6FD9F46676}" srcOrd="1" destOrd="0" presId="urn:microsoft.com/office/officeart/2005/8/layout/list1"/>
    <dgm:cxn modelId="{0AC20E4D-DAAB-424B-97D7-DF8CD09D686A}" type="presOf" srcId="{0214FF84-F67C-4DED-8541-787D0AD36EF1}" destId="{63C912BE-6CE7-4C1C-94E9-01DE9FED4A75}" srcOrd="1" destOrd="0" presId="urn:microsoft.com/office/officeart/2005/8/layout/list1"/>
    <dgm:cxn modelId="{8096BD93-B9D0-4AED-AB8B-AADE5FBE2C71}" type="presOf" srcId="{3691BBDC-675A-43D1-A179-31D71C8310E7}" destId="{3C265A51-E803-4A6D-A070-D39A1DEDF22D}" srcOrd="1" destOrd="0" presId="urn:microsoft.com/office/officeart/2005/8/layout/list1"/>
    <dgm:cxn modelId="{F63DD27C-CFFF-479E-9EB2-2B97EADDD02E}" srcId="{945DAC91-9B28-4888-A141-6D5170A049E3}" destId="{3459F161-FCBE-40C5-80FA-E6ACA2F956C7}" srcOrd="1" destOrd="0" parTransId="{0EA7C5C7-046F-44F4-810D-E830140AF46E}" sibTransId="{78C8FE8E-3CE3-4046-96DD-9860CC5F6D34}"/>
    <dgm:cxn modelId="{47110148-0671-4D81-BE78-E39B93B3C4DA}" type="presOf" srcId="{945DAC91-9B28-4888-A141-6D5170A049E3}" destId="{1A523A08-601F-48AB-BAE8-02C8D047ECE9}" srcOrd="0" destOrd="0" presId="urn:microsoft.com/office/officeart/2005/8/layout/list1"/>
    <dgm:cxn modelId="{956A5C0F-C454-4EF4-9AC9-60B1172326B2}" type="presOf" srcId="{31CC2443-1E61-43B8-B460-6A6788F920A8}" destId="{33EBF419-A92B-4EBF-9B17-7C354824553D}" srcOrd="1" destOrd="0" presId="urn:microsoft.com/office/officeart/2005/8/layout/list1"/>
    <dgm:cxn modelId="{D8D883F1-E54C-4AA2-9E4A-453B5F4714E1}" type="presOf" srcId="{4311F4AF-5082-4CB5-9F42-0DC0537FAF34}" destId="{F2769382-AC18-4ACD-8A8E-C790662E38A1}" srcOrd="0" destOrd="0" presId="urn:microsoft.com/office/officeart/2005/8/layout/list1"/>
    <dgm:cxn modelId="{F4015F0C-7600-48FD-AD6A-85D7C1C54A06}" type="presOf" srcId="{30BED9C9-B4FE-45F1-A146-5DEB3886B127}" destId="{36BDB8D2-8CEC-4A47-A410-A28DF002D14D}" srcOrd="0" destOrd="0" presId="urn:microsoft.com/office/officeart/2005/8/layout/list1"/>
    <dgm:cxn modelId="{A32142CA-6C03-464C-A4C7-3A817839DF4C}" srcId="{945DAC91-9B28-4888-A141-6D5170A049E3}" destId="{0214FF84-F67C-4DED-8541-787D0AD36EF1}" srcOrd="2" destOrd="0" parTransId="{12E5634C-50BF-4A05-B272-499D4265C8BF}" sibTransId="{714D2148-EC58-4A7F-A313-D18B6D61148A}"/>
    <dgm:cxn modelId="{6D736D4D-25F8-41B4-B287-B381EAD27B9D}" srcId="{945DAC91-9B28-4888-A141-6D5170A049E3}" destId="{3691BBDC-675A-43D1-A179-31D71C8310E7}" srcOrd="4" destOrd="0" parTransId="{197D586A-D278-4558-AC50-FF272880B695}" sibTransId="{0C27DEF2-0162-4471-B6B3-2F11E27DAE66}"/>
    <dgm:cxn modelId="{483F5004-2555-4152-B856-7BA323072909}" type="presOf" srcId="{4311F4AF-5082-4CB5-9F42-0DC0537FAF34}" destId="{391C8EEF-1884-4E33-AA29-99F92CB2798A}" srcOrd="1" destOrd="0" presId="urn:microsoft.com/office/officeart/2005/8/layout/list1"/>
    <dgm:cxn modelId="{7F907DE9-D35D-4C65-84A1-F7235152F990}" srcId="{945DAC91-9B28-4888-A141-6D5170A049E3}" destId="{68B663D8-FF0D-437A-8F4E-ADD868E3AF53}" srcOrd="0" destOrd="0" parTransId="{0D39FDF0-FAA2-452F-A45B-70CFABDFEBFA}" sibTransId="{0C558EC1-4867-4BBF-8D86-C6D71EA052F5}"/>
    <dgm:cxn modelId="{7AD996C7-D1EA-43FF-AD56-BB1784AF7423}" type="presOf" srcId="{3459F161-FCBE-40C5-80FA-E6ACA2F956C7}" destId="{E02FA290-8CFD-4493-BEF3-3A295D280A39}" srcOrd="1" destOrd="0" presId="urn:microsoft.com/office/officeart/2005/8/layout/list1"/>
    <dgm:cxn modelId="{E1160540-2C3C-4980-8054-9380B3A41AED}" type="presOf" srcId="{0214FF84-F67C-4DED-8541-787D0AD36EF1}" destId="{21602844-739F-4FC7-8711-78C81FEB90B3}" srcOrd="0" destOrd="0" presId="urn:microsoft.com/office/officeart/2005/8/layout/list1"/>
    <dgm:cxn modelId="{AAEF32D9-D5C0-4739-90DA-9F82D6CA5C7B}" type="presOf" srcId="{31CC2443-1E61-43B8-B460-6A6788F920A8}" destId="{987D9895-1402-44E9-BAC4-00EF6202C693}" srcOrd="0" destOrd="0" presId="urn:microsoft.com/office/officeart/2005/8/layout/list1"/>
    <dgm:cxn modelId="{254BA9EB-7EEF-4DBD-A85E-ABD70B6111B3}" type="presOf" srcId="{3691BBDC-675A-43D1-A179-31D71C8310E7}" destId="{54CD1C1C-E154-460C-A5F9-E84CE43A3E59}" srcOrd="0" destOrd="0" presId="urn:microsoft.com/office/officeart/2005/8/layout/list1"/>
    <dgm:cxn modelId="{6DC13A62-6927-40BF-8A3B-15AFD2605D53}" type="presOf" srcId="{68B663D8-FF0D-437A-8F4E-ADD868E3AF53}" destId="{C0852C18-C2A0-435D-97C8-8CAA6AAE45B1}" srcOrd="0" destOrd="0" presId="urn:microsoft.com/office/officeart/2005/8/layout/list1"/>
    <dgm:cxn modelId="{BF3F8C0B-0777-4C9A-BE23-7CA15F7088DC}" srcId="{945DAC91-9B28-4888-A141-6D5170A049E3}" destId="{30BED9C9-B4FE-45F1-A146-5DEB3886B127}" srcOrd="3" destOrd="0" parTransId="{DF3563A3-4670-4F73-85C2-08EC245817ED}" sibTransId="{B24E3990-123C-4380-BD00-0D9B2D803ABD}"/>
    <dgm:cxn modelId="{3ADADF1C-B8A0-48F3-8327-FF867AF013A8}" srcId="{945DAC91-9B28-4888-A141-6D5170A049E3}" destId="{31CC2443-1E61-43B8-B460-6A6788F920A8}" srcOrd="6" destOrd="0" parTransId="{7675E71C-0CBC-4F71-831E-E773F734ECF6}" sibTransId="{1FA6A38E-3365-4D76-A9C5-F616AA03B8EE}"/>
    <dgm:cxn modelId="{B1AE8BD8-6E17-4F6D-A116-BE8C1FCD7B28}" type="presOf" srcId="{3459F161-FCBE-40C5-80FA-E6ACA2F956C7}" destId="{24A077D4-C592-438A-8714-04CB1F3513A4}" srcOrd="0" destOrd="0" presId="urn:microsoft.com/office/officeart/2005/8/layout/list1"/>
    <dgm:cxn modelId="{D86A9A95-B898-464A-B600-0A50C5591249}" type="presParOf" srcId="{1A523A08-601F-48AB-BAE8-02C8D047ECE9}" destId="{CEB80B38-5CB7-4941-8DA3-D0D70C51C901}" srcOrd="0" destOrd="0" presId="urn:microsoft.com/office/officeart/2005/8/layout/list1"/>
    <dgm:cxn modelId="{F43C7981-1704-4E55-A3B4-6688E78609DD}" type="presParOf" srcId="{CEB80B38-5CB7-4941-8DA3-D0D70C51C901}" destId="{C0852C18-C2A0-435D-97C8-8CAA6AAE45B1}" srcOrd="0" destOrd="0" presId="urn:microsoft.com/office/officeart/2005/8/layout/list1"/>
    <dgm:cxn modelId="{24EF2DFD-2C8D-406A-B0E1-C9699E52940E}" type="presParOf" srcId="{CEB80B38-5CB7-4941-8DA3-D0D70C51C901}" destId="{87F55FA3-D8A7-4457-9000-E8EB3D59DC92}" srcOrd="1" destOrd="0" presId="urn:microsoft.com/office/officeart/2005/8/layout/list1"/>
    <dgm:cxn modelId="{91261088-B9B2-448B-AF8C-107A418599C6}" type="presParOf" srcId="{1A523A08-601F-48AB-BAE8-02C8D047ECE9}" destId="{2EE36105-C8DD-4856-98E3-445492ABD953}" srcOrd="1" destOrd="0" presId="urn:microsoft.com/office/officeart/2005/8/layout/list1"/>
    <dgm:cxn modelId="{F32AA2D3-B948-4C26-ABEE-2422928553E3}" type="presParOf" srcId="{1A523A08-601F-48AB-BAE8-02C8D047ECE9}" destId="{049B4988-F7AC-4025-AF45-2BFF8DC0B2FA}" srcOrd="2" destOrd="0" presId="urn:microsoft.com/office/officeart/2005/8/layout/list1"/>
    <dgm:cxn modelId="{17F34CE4-849E-44EF-AA1F-D6295E2A1BCE}" type="presParOf" srcId="{1A523A08-601F-48AB-BAE8-02C8D047ECE9}" destId="{A20F1C9A-6D9A-4ABC-88BF-29870C5955F1}" srcOrd="3" destOrd="0" presId="urn:microsoft.com/office/officeart/2005/8/layout/list1"/>
    <dgm:cxn modelId="{56D2060B-6E52-4E30-9ACD-07730A31F84A}" type="presParOf" srcId="{1A523A08-601F-48AB-BAE8-02C8D047ECE9}" destId="{4A220DDA-9054-4162-8774-C9E11FACB952}" srcOrd="4" destOrd="0" presId="urn:microsoft.com/office/officeart/2005/8/layout/list1"/>
    <dgm:cxn modelId="{1563354C-E861-4E18-B8FA-C87B22CD4D5F}" type="presParOf" srcId="{4A220DDA-9054-4162-8774-C9E11FACB952}" destId="{24A077D4-C592-438A-8714-04CB1F3513A4}" srcOrd="0" destOrd="0" presId="urn:microsoft.com/office/officeart/2005/8/layout/list1"/>
    <dgm:cxn modelId="{F03BECE3-3A69-4031-85FE-FC408983CB0A}" type="presParOf" srcId="{4A220DDA-9054-4162-8774-C9E11FACB952}" destId="{E02FA290-8CFD-4493-BEF3-3A295D280A39}" srcOrd="1" destOrd="0" presId="urn:microsoft.com/office/officeart/2005/8/layout/list1"/>
    <dgm:cxn modelId="{3297198A-C475-4CD9-B2D0-5914C9A2F72B}" type="presParOf" srcId="{1A523A08-601F-48AB-BAE8-02C8D047ECE9}" destId="{9C65D733-367A-4FEB-9ABA-923B47BF4FA4}" srcOrd="5" destOrd="0" presId="urn:microsoft.com/office/officeart/2005/8/layout/list1"/>
    <dgm:cxn modelId="{7402A089-8742-415D-AD4A-E0E932AE5478}" type="presParOf" srcId="{1A523A08-601F-48AB-BAE8-02C8D047ECE9}" destId="{A3B408AD-E317-4883-A2A1-370201E7AC6E}" srcOrd="6" destOrd="0" presId="urn:microsoft.com/office/officeart/2005/8/layout/list1"/>
    <dgm:cxn modelId="{AD7DE0B9-7CDA-4E9C-AA34-3C3435C11EDE}" type="presParOf" srcId="{1A523A08-601F-48AB-BAE8-02C8D047ECE9}" destId="{B202C4C8-EA58-4C83-81B4-8567DFF68107}" srcOrd="7" destOrd="0" presId="urn:microsoft.com/office/officeart/2005/8/layout/list1"/>
    <dgm:cxn modelId="{551EA3FE-5002-478A-833D-C133DA3B073A}" type="presParOf" srcId="{1A523A08-601F-48AB-BAE8-02C8D047ECE9}" destId="{D266F37D-5F5F-44F2-80A3-21CE7464277B}" srcOrd="8" destOrd="0" presId="urn:microsoft.com/office/officeart/2005/8/layout/list1"/>
    <dgm:cxn modelId="{F9CF8D74-DDC9-4D98-8147-07471EF2234C}" type="presParOf" srcId="{D266F37D-5F5F-44F2-80A3-21CE7464277B}" destId="{21602844-739F-4FC7-8711-78C81FEB90B3}" srcOrd="0" destOrd="0" presId="urn:microsoft.com/office/officeart/2005/8/layout/list1"/>
    <dgm:cxn modelId="{975BCFB7-9E0C-4AB9-B496-61476F063FB0}" type="presParOf" srcId="{D266F37D-5F5F-44F2-80A3-21CE7464277B}" destId="{63C912BE-6CE7-4C1C-94E9-01DE9FED4A75}" srcOrd="1" destOrd="0" presId="urn:microsoft.com/office/officeart/2005/8/layout/list1"/>
    <dgm:cxn modelId="{9F54F94B-8A08-43DB-BF62-DCAED7DAA545}" type="presParOf" srcId="{1A523A08-601F-48AB-BAE8-02C8D047ECE9}" destId="{507A2A47-5FBC-4298-AFC5-2C395E60692B}" srcOrd="9" destOrd="0" presId="urn:microsoft.com/office/officeart/2005/8/layout/list1"/>
    <dgm:cxn modelId="{7DE61AEF-0EF5-4F14-BEDF-36BCC9BE16B9}" type="presParOf" srcId="{1A523A08-601F-48AB-BAE8-02C8D047ECE9}" destId="{CE813AE2-B3DF-471D-BF1E-54E8A3A7D315}" srcOrd="10" destOrd="0" presId="urn:microsoft.com/office/officeart/2005/8/layout/list1"/>
    <dgm:cxn modelId="{13A43BDC-FD18-47D7-99CE-720CDAE63C99}" type="presParOf" srcId="{1A523A08-601F-48AB-BAE8-02C8D047ECE9}" destId="{FF232A14-EAB5-4C2D-BEB3-EC05021A2251}" srcOrd="11" destOrd="0" presId="urn:microsoft.com/office/officeart/2005/8/layout/list1"/>
    <dgm:cxn modelId="{B06E4F1B-1D17-4293-8935-22AA88BA1F89}" type="presParOf" srcId="{1A523A08-601F-48AB-BAE8-02C8D047ECE9}" destId="{017D2599-B666-4E75-815B-420E6F00E23C}" srcOrd="12" destOrd="0" presId="urn:microsoft.com/office/officeart/2005/8/layout/list1"/>
    <dgm:cxn modelId="{C87B8DC3-600E-46F9-9F65-FC058590A959}" type="presParOf" srcId="{017D2599-B666-4E75-815B-420E6F00E23C}" destId="{36BDB8D2-8CEC-4A47-A410-A28DF002D14D}" srcOrd="0" destOrd="0" presId="urn:microsoft.com/office/officeart/2005/8/layout/list1"/>
    <dgm:cxn modelId="{C1EF7D5E-5278-4123-AC89-AA82A709C23B}" type="presParOf" srcId="{017D2599-B666-4E75-815B-420E6F00E23C}" destId="{8E1EFA6B-0B04-45E8-92DE-2B6FD9F46676}" srcOrd="1" destOrd="0" presId="urn:microsoft.com/office/officeart/2005/8/layout/list1"/>
    <dgm:cxn modelId="{21E3BE79-4CAF-4F09-B6EA-7CB41D1EE3EC}" type="presParOf" srcId="{1A523A08-601F-48AB-BAE8-02C8D047ECE9}" destId="{083BE464-C012-475C-85B5-21EA5BDDB7F9}" srcOrd="13" destOrd="0" presId="urn:microsoft.com/office/officeart/2005/8/layout/list1"/>
    <dgm:cxn modelId="{57F5A57A-9D15-43CC-BA0C-4F311571AC38}" type="presParOf" srcId="{1A523A08-601F-48AB-BAE8-02C8D047ECE9}" destId="{63C6D759-CD6B-43B9-8C65-6BBCAAD79F99}" srcOrd="14" destOrd="0" presId="urn:microsoft.com/office/officeart/2005/8/layout/list1"/>
    <dgm:cxn modelId="{345A3329-847A-4CE6-9FC8-7CA3B118F791}" type="presParOf" srcId="{1A523A08-601F-48AB-BAE8-02C8D047ECE9}" destId="{0B5D1D52-5F4C-4398-84CF-70D50A52299F}" srcOrd="15" destOrd="0" presId="urn:microsoft.com/office/officeart/2005/8/layout/list1"/>
    <dgm:cxn modelId="{48C54A78-5572-4696-BF36-61D5FF78156C}" type="presParOf" srcId="{1A523A08-601F-48AB-BAE8-02C8D047ECE9}" destId="{A20865B6-2F99-4E26-A555-1BD2DCF4187F}" srcOrd="16" destOrd="0" presId="urn:microsoft.com/office/officeart/2005/8/layout/list1"/>
    <dgm:cxn modelId="{3A00A2B4-62F2-4880-8A3A-A18E2207E093}" type="presParOf" srcId="{A20865B6-2F99-4E26-A555-1BD2DCF4187F}" destId="{54CD1C1C-E154-460C-A5F9-E84CE43A3E59}" srcOrd="0" destOrd="0" presId="urn:microsoft.com/office/officeart/2005/8/layout/list1"/>
    <dgm:cxn modelId="{7BFA23B4-DB6B-4E71-AF7D-2BAF0DC7C43A}" type="presParOf" srcId="{A20865B6-2F99-4E26-A555-1BD2DCF4187F}" destId="{3C265A51-E803-4A6D-A070-D39A1DEDF22D}" srcOrd="1" destOrd="0" presId="urn:microsoft.com/office/officeart/2005/8/layout/list1"/>
    <dgm:cxn modelId="{F26804F2-C9F7-461C-B370-7875B8087BBB}" type="presParOf" srcId="{1A523A08-601F-48AB-BAE8-02C8D047ECE9}" destId="{641D44A1-811B-47CF-884B-C12806D4A66F}" srcOrd="17" destOrd="0" presId="urn:microsoft.com/office/officeart/2005/8/layout/list1"/>
    <dgm:cxn modelId="{CDE3EEBF-FF42-4CFD-ABDF-08485885A816}" type="presParOf" srcId="{1A523A08-601F-48AB-BAE8-02C8D047ECE9}" destId="{39322F9B-B92F-4442-8541-31D88A5DAAA4}" srcOrd="18" destOrd="0" presId="urn:microsoft.com/office/officeart/2005/8/layout/list1"/>
    <dgm:cxn modelId="{81ABFDE5-6CE4-4E79-B68A-A4CFBA6C20E5}" type="presParOf" srcId="{1A523A08-601F-48AB-BAE8-02C8D047ECE9}" destId="{CFEA7971-561A-437B-9754-766627C8BB3A}" srcOrd="19" destOrd="0" presId="urn:microsoft.com/office/officeart/2005/8/layout/list1"/>
    <dgm:cxn modelId="{7C760241-84AA-47A8-AB24-BC3A7ED4453B}" type="presParOf" srcId="{1A523A08-601F-48AB-BAE8-02C8D047ECE9}" destId="{79E33C7F-2FF0-481E-9633-5D315DF1B457}" srcOrd="20" destOrd="0" presId="urn:microsoft.com/office/officeart/2005/8/layout/list1"/>
    <dgm:cxn modelId="{84E3CBC4-D5D9-4521-97C2-67D0568C8DC2}" type="presParOf" srcId="{79E33C7F-2FF0-481E-9633-5D315DF1B457}" destId="{F2769382-AC18-4ACD-8A8E-C790662E38A1}" srcOrd="0" destOrd="0" presId="urn:microsoft.com/office/officeart/2005/8/layout/list1"/>
    <dgm:cxn modelId="{BE9B927C-7FC2-4BAF-96C6-F74AE2E66DC8}" type="presParOf" srcId="{79E33C7F-2FF0-481E-9633-5D315DF1B457}" destId="{391C8EEF-1884-4E33-AA29-99F92CB2798A}" srcOrd="1" destOrd="0" presId="urn:microsoft.com/office/officeart/2005/8/layout/list1"/>
    <dgm:cxn modelId="{EDA7A863-C627-480C-A13E-4EA94E638844}" type="presParOf" srcId="{1A523A08-601F-48AB-BAE8-02C8D047ECE9}" destId="{AEDA4BA5-742C-4F9B-861C-32CC7580714B}" srcOrd="21" destOrd="0" presId="urn:microsoft.com/office/officeart/2005/8/layout/list1"/>
    <dgm:cxn modelId="{0DA039E7-5090-4051-97D5-4828ADDB5EF4}" type="presParOf" srcId="{1A523A08-601F-48AB-BAE8-02C8D047ECE9}" destId="{EF0CC8B1-D580-47D7-9BC1-10B9FA1A7678}" srcOrd="22" destOrd="0" presId="urn:microsoft.com/office/officeart/2005/8/layout/list1"/>
    <dgm:cxn modelId="{923F6A8D-1F37-4D9A-953F-AADBB4A37DB7}" type="presParOf" srcId="{1A523A08-601F-48AB-BAE8-02C8D047ECE9}" destId="{F8670F08-0ED7-4709-A779-BD029C9ABEE2}" srcOrd="23" destOrd="0" presId="urn:microsoft.com/office/officeart/2005/8/layout/list1"/>
    <dgm:cxn modelId="{1010A672-D525-4ABC-B809-9D1698C52BC3}" type="presParOf" srcId="{1A523A08-601F-48AB-BAE8-02C8D047ECE9}" destId="{A3044F1B-51F9-4C98-9FF9-DDC45F2E87D4}" srcOrd="24" destOrd="0" presId="urn:microsoft.com/office/officeart/2005/8/layout/list1"/>
    <dgm:cxn modelId="{AAAA9706-158B-4813-B665-264DB9621B9B}" type="presParOf" srcId="{A3044F1B-51F9-4C98-9FF9-DDC45F2E87D4}" destId="{987D9895-1402-44E9-BAC4-00EF6202C693}" srcOrd="0" destOrd="0" presId="urn:microsoft.com/office/officeart/2005/8/layout/list1"/>
    <dgm:cxn modelId="{0444A355-6E2B-47DE-A74C-9191EE365B25}" type="presParOf" srcId="{A3044F1B-51F9-4C98-9FF9-DDC45F2E87D4}" destId="{33EBF419-A92B-4EBF-9B17-7C354824553D}" srcOrd="1" destOrd="0" presId="urn:microsoft.com/office/officeart/2005/8/layout/list1"/>
    <dgm:cxn modelId="{3721EC3A-E798-44F1-8232-A45D7BDFBCB7}" type="presParOf" srcId="{1A523A08-601F-48AB-BAE8-02C8D047ECE9}" destId="{7FC4762D-A002-4E36-AEF5-127259FD7448}" srcOrd="25" destOrd="0" presId="urn:microsoft.com/office/officeart/2005/8/layout/list1"/>
    <dgm:cxn modelId="{3ED22DC7-B995-4AD8-962D-4EB9345EEDAA}" type="presParOf" srcId="{1A523A08-601F-48AB-BAE8-02C8D047ECE9}" destId="{E7A85293-DA5C-41FB-AE6B-050BDBEEB9C6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052C43-AECB-4F3D-BA1E-1D4E4C8FC285}" type="doc">
      <dgm:prSet loTypeId="urn:microsoft.com/office/officeart/2005/8/layout/list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D005C9B9-E1EA-4054-B734-820145FF3371}">
      <dgm:prSet phldrT="[Текст]"/>
      <dgm:spPr>
        <a:xfrm>
          <a:off x="411480" y="62481"/>
          <a:ext cx="5760720" cy="73800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Цель работы</a:t>
          </a:r>
          <a:endParaRPr lang="ru-RU" dirty="0">
            <a:solidFill>
              <a:srgbClr val="292934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F9221242-326D-48A8-B28B-D01375BA95CB}" type="parTrans" cxnId="{CA759835-903F-49BF-B614-9776F189A92F}">
      <dgm:prSet/>
      <dgm:spPr/>
      <dgm:t>
        <a:bodyPr/>
        <a:lstStyle/>
        <a:p>
          <a:endParaRPr lang="ru-RU"/>
        </a:p>
      </dgm:t>
    </dgm:pt>
    <dgm:pt modelId="{4B6261EB-618C-4ED0-BDEC-2F8A8CB0CFDA}" type="sibTrans" cxnId="{CA759835-903F-49BF-B614-9776F189A92F}">
      <dgm:prSet/>
      <dgm:spPr/>
      <dgm:t>
        <a:bodyPr/>
        <a:lstStyle/>
        <a:p>
          <a:endParaRPr lang="ru-RU"/>
        </a:p>
      </dgm:t>
    </dgm:pt>
    <dgm:pt modelId="{6DD71478-409C-4FC6-9DFA-C9A264D58177}">
      <dgm:prSet phldrT="[Текст]"/>
      <dgm:spPr>
        <a:xfrm>
          <a:off x="411480" y="1196481"/>
          <a:ext cx="5760720" cy="73800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Методика и методы</a:t>
          </a:r>
          <a:endParaRPr lang="ru-RU" dirty="0">
            <a:solidFill>
              <a:srgbClr val="292934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331E993D-FB6B-4DD1-A54F-ECCD30A8AC29}" type="parTrans" cxnId="{924A041F-499D-4D65-B5C3-B735D7A7F35F}">
      <dgm:prSet/>
      <dgm:spPr/>
      <dgm:t>
        <a:bodyPr/>
        <a:lstStyle/>
        <a:p>
          <a:endParaRPr lang="ru-RU"/>
        </a:p>
      </dgm:t>
    </dgm:pt>
    <dgm:pt modelId="{D500AD0E-B316-45C8-8E3F-3680ED1F3E00}" type="sibTrans" cxnId="{924A041F-499D-4D65-B5C3-B735D7A7F35F}">
      <dgm:prSet/>
      <dgm:spPr/>
      <dgm:t>
        <a:bodyPr/>
        <a:lstStyle/>
        <a:p>
          <a:endParaRPr lang="ru-RU"/>
        </a:p>
      </dgm:t>
    </dgm:pt>
    <dgm:pt modelId="{7E374B53-8509-4F34-B457-FABC9A57FC09}">
      <dgm:prSet phldrT="[Текст]"/>
      <dgm:spPr>
        <a:xfrm>
          <a:off x="411480" y="2330481"/>
          <a:ext cx="5760720" cy="73800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Полученные данные</a:t>
          </a:r>
          <a:endParaRPr lang="ru-RU" dirty="0">
            <a:solidFill>
              <a:srgbClr val="292934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80D9AC14-E106-48F2-897F-1E15F23D8F6E}" type="parTrans" cxnId="{BA3AF849-F76D-4F10-BBFE-5EEE288E75F6}">
      <dgm:prSet/>
      <dgm:spPr/>
      <dgm:t>
        <a:bodyPr/>
        <a:lstStyle/>
        <a:p>
          <a:endParaRPr lang="ru-RU"/>
        </a:p>
      </dgm:t>
    </dgm:pt>
    <dgm:pt modelId="{0E7D485A-1482-4391-BE03-CB97E3F3FC89}" type="sibTrans" cxnId="{BA3AF849-F76D-4F10-BBFE-5EEE288E75F6}">
      <dgm:prSet/>
      <dgm:spPr/>
      <dgm:t>
        <a:bodyPr/>
        <a:lstStyle/>
        <a:p>
          <a:endParaRPr lang="ru-RU"/>
        </a:p>
      </dgm:t>
    </dgm:pt>
    <dgm:pt modelId="{A284E80F-6460-4005-BA72-281D3765E72B}">
      <dgm:prSet/>
      <dgm:spPr>
        <a:xfrm>
          <a:off x="411480" y="3464481"/>
          <a:ext cx="5760720" cy="73800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Выводы </a:t>
          </a:r>
          <a:endParaRPr lang="ru-RU" dirty="0">
            <a:solidFill>
              <a:srgbClr val="292934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6EF4C8A9-C4E1-4E0D-8504-684DC6F24E7A}" type="parTrans" cxnId="{39E34E4C-D293-4075-AACA-667A4CA33875}">
      <dgm:prSet/>
      <dgm:spPr/>
      <dgm:t>
        <a:bodyPr/>
        <a:lstStyle/>
        <a:p>
          <a:endParaRPr lang="ru-RU"/>
        </a:p>
      </dgm:t>
    </dgm:pt>
    <dgm:pt modelId="{C3FDC432-2FCD-4CD9-AE7B-B9A0C92279CD}" type="sibTrans" cxnId="{39E34E4C-D293-4075-AACA-667A4CA33875}">
      <dgm:prSet/>
      <dgm:spPr/>
      <dgm:t>
        <a:bodyPr/>
        <a:lstStyle/>
        <a:p>
          <a:endParaRPr lang="ru-RU"/>
        </a:p>
      </dgm:t>
    </dgm:pt>
    <dgm:pt modelId="{33901A05-4448-434C-BFB8-401D314B11FE}" type="pres">
      <dgm:prSet presAssocID="{EA052C43-AECB-4F3D-BA1E-1D4E4C8FC28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9DCE8CB-6253-4DC5-BECD-4E63FB8890E8}" type="pres">
      <dgm:prSet presAssocID="{D005C9B9-E1EA-4054-B734-820145FF3371}" presName="parentLin" presStyleCnt="0"/>
      <dgm:spPr/>
    </dgm:pt>
    <dgm:pt modelId="{AC280189-4C55-46CD-954B-5DB7F1CF475D}" type="pres">
      <dgm:prSet presAssocID="{D005C9B9-E1EA-4054-B734-820145FF3371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06F1C043-00B8-4D30-8957-B164C487C794}" type="pres">
      <dgm:prSet presAssocID="{D005C9B9-E1EA-4054-B734-820145FF337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AE60AB-9228-4F4B-A433-BF60D81FDBDE}" type="pres">
      <dgm:prSet presAssocID="{D005C9B9-E1EA-4054-B734-820145FF3371}" presName="negativeSpace" presStyleCnt="0"/>
      <dgm:spPr/>
    </dgm:pt>
    <dgm:pt modelId="{91123BAA-224A-4333-BE9B-C585FF20E294}" type="pres">
      <dgm:prSet presAssocID="{D005C9B9-E1EA-4054-B734-820145FF3371}" presName="childText" presStyleLbl="conFgAcc1" presStyleIdx="0" presStyleCnt="4">
        <dgm:presLayoutVars>
          <dgm:bulletEnabled val="1"/>
        </dgm:presLayoutVars>
      </dgm:prSet>
      <dgm:spPr>
        <a:xfrm>
          <a:off x="0" y="431481"/>
          <a:ext cx="8229600" cy="6300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88C61EAC-50BE-4200-AFFE-76FB82052904}" type="pres">
      <dgm:prSet presAssocID="{4B6261EB-618C-4ED0-BDEC-2F8A8CB0CFDA}" presName="spaceBetweenRectangles" presStyleCnt="0"/>
      <dgm:spPr/>
    </dgm:pt>
    <dgm:pt modelId="{7B047DA5-2BA2-4AEE-846C-874A92162568}" type="pres">
      <dgm:prSet presAssocID="{6DD71478-409C-4FC6-9DFA-C9A264D58177}" presName="parentLin" presStyleCnt="0"/>
      <dgm:spPr/>
    </dgm:pt>
    <dgm:pt modelId="{52D4E950-E23A-4968-BD93-04EEA2E74CDC}" type="pres">
      <dgm:prSet presAssocID="{6DD71478-409C-4FC6-9DFA-C9A264D58177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E664366F-74FD-4B1D-86BC-A72DD1843B72}" type="pres">
      <dgm:prSet presAssocID="{6DD71478-409C-4FC6-9DFA-C9A264D5817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DC2B2E-905D-4E9A-B8E2-CA1D2D588A8D}" type="pres">
      <dgm:prSet presAssocID="{6DD71478-409C-4FC6-9DFA-C9A264D58177}" presName="negativeSpace" presStyleCnt="0"/>
      <dgm:spPr/>
    </dgm:pt>
    <dgm:pt modelId="{1640617C-968F-455E-BDE8-C3AFFEAB7B1A}" type="pres">
      <dgm:prSet presAssocID="{6DD71478-409C-4FC6-9DFA-C9A264D58177}" presName="childText" presStyleLbl="conFgAcc1" presStyleIdx="1" presStyleCnt="4">
        <dgm:presLayoutVars>
          <dgm:bulletEnabled val="1"/>
        </dgm:presLayoutVars>
      </dgm:prSet>
      <dgm:spPr>
        <a:xfrm>
          <a:off x="0" y="1565481"/>
          <a:ext cx="8229600" cy="6300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1F6312B9-8822-4C7D-B987-7D433B1A6B0A}" type="pres">
      <dgm:prSet presAssocID="{D500AD0E-B316-45C8-8E3F-3680ED1F3E00}" presName="spaceBetweenRectangles" presStyleCnt="0"/>
      <dgm:spPr/>
    </dgm:pt>
    <dgm:pt modelId="{5904E2D7-9709-4356-9045-C2796E287198}" type="pres">
      <dgm:prSet presAssocID="{7E374B53-8509-4F34-B457-FABC9A57FC09}" presName="parentLin" presStyleCnt="0"/>
      <dgm:spPr/>
    </dgm:pt>
    <dgm:pt modelId="{130AF233-9C0F-46C4-9ECC-80FEE0069969}" type="pres">
      <dgm:prSet presAssocID="{7E374B53-8509-4F34-B457-FABC9A57FC09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DDB36065-AFD3-4FAA-8446-630E9E0EDFB9}" type="pres">
      <dgm:prSet presAssocID="{7E374B53-8509-4F34-B457-FABC9A57FC0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1B476-6F1F-471C-BDA9-E0A7842BACF4}" type="pres">
      <dgm:prSet presAssocID="{7E374B53-8509-4F34-B457-FABC9A57FC09}" presName="negativeSpace" presStyleCnt="0"/>
      <dgm:spPr/>
    </dgm:pt>
    <dgm:pt modelId="{32B71E57-F67B-484E-9CAD-89E7B291DB10}" type="pres">
      <dgm:prSet presAssocID="{7E374B53-8509-4F34-B457-FABC9A57FC09}" presName="childText" presStyleLbl="conFgAcc1" presStyleIdx="2" presStyleCnt="4">
        <dgm:presLayoutVars>
          <dgm:bulletEnabled val="1"/>
        </dgm:presLayoutVars>
      </dgm:prSet>
      <dgm:spPr>
        <a:xfrm>
          <a:off x="0" y="2699481"/>
          <a:ext cx="8229600" cy="6300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46491000-975A-4CA8-91DB-8F193E8A87D6}" type="pres">
      <dgm:prSet presAssocID="{0E7D485A-1482-4391-BE03-CB97E3F3FC89}" presName="spaceBetweenRectangles" presStyleCnt="0"/>
      <dgm:spPr/>
    </dgm:pt>
    <dgm:pt modelId="{FFA38134-4C44-41AC-B2DD-2EF47AF2F875}" type="pres">
      <dgm:prSet presAssocID="{A284E80F-6460-4005-BA72-281D3765E72B}" presName="parentLin" presStyleCnt="0"/>
      <dgm:spPr/>
    </dgm:pt>
    <dgm:pt modelId="{7AB73F5D-F638-423F-BD24-E157B5EDB011}" type="pres">
      <dgm:prSet presAssocID="{A284E80F-6460-4005-BA72-281D3765E72B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6EABBB00-0E26-4622-8716-5F72831DBAF2}" type="pres">
      <dgm:prSet presAssocID="{A284E80F-6460-4005-BA72-281D3765E72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DFC006-14D9-4A1F-8B57-F50B22DFE9EF}" type="pres">
      <dgm:prSet presAssocID="{A284E80F-6460-4005-BA72-281D3765E72B}" presName="negativeSpace" presStyleCnt="0"/>
      <dgm:spPr/>
    </dgm:pt>
    <dgm:pt modelId="{F7C2FADF-9113-40E3-9A0E-33FB0BDEAC2F}" type="pres">
      <dgm:prSet presAssocID="{A284E80F-6460-4005-BA72-281D3765E72B}" presName="childText" presStyleLbl="conFgAcc1" presStyleIdx="3" presStyleCnt="4">
        <dgm:presLayoutVars>
          <dgm:bulletEnabled val="1"/>
        </dgm:presLayoutVars>
      </dgm:prSet>
      <dgm:spPr>
        <a:xfrm>
          <a:off x="0" y="3833481"/>
          <a:ext cx="8229600" cy="6300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/>
        </a:p>
      </dgm:t>
    </dgm:pt>
  </dgm:ptLst>
  <dgm:cxnLst>
    <dgm:cxn modelId="{BDDC56A1-845E-4CE8-B1FB-1CCFC73EAC46}" type="presOf" srcId="{6DD71478-409C-4FC6-9DFA-C9A264D58177}" destId="{E664366F-74FD-4B1D-86BC-A72DD1843B72}" srcOrd="1" destOrd="0" presId="urn:microsoft.com/office/officeart/2005/8/layout/list1"/>
    <dgm:cxn modelId="{0090ED4B-EAFD-45A1-BD6D-166210D03966}" type="presOf" srcId="{D005C9B9-E1EA-4054-B734-820145FF3371}" destId="{06F1C043-00B8-4D30-8957-B164C487C794}" srcOrd="1" destOrd="0" presId="urn:microsoft.com/office/officeart/2005/8/layout/list1"/>
    <dgm:cxn modelId="{924A041F-499D-4D65-B5C3-B735D7A7F35F}" srcId="{EA052C43-AECB-4F3D-BA1E-1D4E4C8FC285}" destId="{6DD71478-409C-4FC6-9DFA-C9A264D58177}" srcOrd="1" destOrd="0" parTransId="{331E993D-FB6B-4DD1-A54F-ECCD30A8AC29}" sibTransId="{D500AD0E-B316-45C8-8E3F-3680ED1F3E00}"/>
    <dgm:cxn modelId="{FEBC6372-33E0-4599-9541-755685F0CE0A}" type="presOf" srcId="{D005C9B9-E1EA-4054-B734-820145FF3371}" destId="{AC280189-4C55-46CD-954B-5DB7F1CF475D}" srcOrd="0" destOrd="0" presId="urn:microsoft.com/office/officeart/2005/8/layout/list1"/>
    <dgm:cxn modelId="{CA759835-903F-49BF-B614-9776F189A92F}" srcId="{EA052C43-AECB-4F3D-BA1E-1D4E4C8FC285}" destId="{D005C9B9-E1EA-4054-B734-820145FF3371}" srcOrd="0" destOrd="0" parTransId="{F9221242-326D-48A8-B28B-D01375BA95CB}" sibTransId="{4B6261EB-618C-4ED0-BDEC-2F8A8CB0CFDA}"/>
    <dgm:cxn modelId="{B6A968EE-8B30-4D16-B48C-2A8915F1FF4A}" type="presOf" srcId="{7E374B53-8509-4F34-B457-FABC9A57FC09}" destId="{130AF233-9C0F-46C4-9ECC-80FEE0069969}" srcOrd="0" destOrd="0" presId="urn:microsoft.com/office/officeart/2005/8/layout/list1"/>
    <dgm:cxn modelId="{35542841-0468-4F04-AFBC-95BD963F1D62}" type="presOf" srcId="{EA052C43-AECB-4F3D-BA1E-1D4E4C8FC285}" destId="{33901A05-4448-434C-BFB8-401D314B11FE}" srcOrd="0" destOrd="0" presId="urn:microsoft.com/office/officeart/2005/8/layout/list1"/>
    <dgm:cxn modelId="{75C8A718-03AD-434A-9E70-408AA12736AB}" type="presOf" srcId="{A284E80F-6460-4005-BA72-281D3765E72B}" destId="{6EABBB00-0E26-4622-8716-5F72831DBAF2}" srcOrd="1" destOrd="0" presId="urn:microsoft.com/office/officeart/2005/8/layout/list1"/>
    <dgm:cxn modelId="{75446246-6414-4128-80BB-125DF048375E}" type="presOf" srcId="{A284E80F-6460-4005-BA72-281D3765E72B}" destId="{7AB73F5D-F638-423F-BD24-E157B5EDB011}" srcOrd="0" destOrd="0" presId="urn:microsoft.com/office/officeart/2005/8/layout/list1"/>
    <dgm:cxn modelId="{39E34E4C-D293-4075-AACA-667A4CA33875}" srcId="{EA052C43-AECB-4F3D-BA1E-1D4E4C8FC285}" destId="{A284E80F-6460-4005-BA72-281D3765E72B}" srcOrd="3" destOrd="0" parTransId="{6EF4C8A9-C4E1-4E0D-8504-684DC6F24E7A}" sibTransId="{C3FDC432-2FCD-4CD9-AE7B-B9A0C92279CD}"/>
    <dgm:cxn modelId="{710B5A51-EFC7-49F1-AF86-019560B099CB}" type="presOf" srcId="{7E374B53-8509-4F34-B457-FABC9A57FC09}" destId="{DDB36065-AFD3-4FAA-8446-630E9E0EDFB9}" srcOrd="1" destOrd="0" presId="urn:microsoft.com/office/officeart/2005/8/layout/list1"/>
    <dgm:cxn modelId="{A4447F01-C10A-4EC6-9906-474F1333552C}" type="presOf" srcId="{6DD71478-409C-4FC6-9DFA-C9A264D58177}" destId="{52D4E950-E23A-4968-BD93-04EEA2E74CDC}" srcOrd="0" destOrd="0" presId="urn:microsoft.com/office/officeart/2005/8/layout/list1"/>
    <dgm:cxn modelId="{BA3AF849-F76D-4F10-BBFE-5EEE288E75F6}" srcId="{EA052C43-AECB-4F3D-BA1E-1D4E4C8FC285}" destId="{7E374B53-8509-4F34-B457-FABC9A57FC09}" srcOrd="2" destOrd="0" parTransId="{80D9AC14-E106-48F2-897F-1E15F23D8F6E}" sibTransId="{0E7D485A-1482-4391-BE03-CB97E3F3FC89}"/>
    <dgm:cxn modelId="{65B48DC3-6EDE-42A4-843B-E208A8AECE0D}" type="presParOf" srcId="{33901A05-4448-434C-BFB8-401D314B11FE}" destId="{89DCE8CB-6253-4DC5-BECD-4E63FB8890E8}" srcOrd="0" destOrd="0" presId="urn:microsoft.com/office/officeart/2005/8/layout/list1"/>
    <dgm:cxn modelId="{EA75AB4F-C033-48D5-9A72-95AB113074B2}" type="presParOf" srcId="{89DCE8CB-6253-4DC5-BECD-4E63FB8890E8}" destId="{AC280189-4C55-46CD-954B-5DB7F1CF475D}" srcOrd="0" destOrd="0" presId="urn:microsoft.com/office/officeart/2005/8/layout/list1"/>
    <dgm:cxn modelId="{F2A0E2BE-C0B1-40C7-97F5-6185A9AD0876}" type="presParOf" srcId="{89DCE8CB-6253-4DC5-BECD-4E63FB8890E8}" destId="{06F1C043-00B8-4D30-8957-B164C487C794}" srcOrd="1" destOrd="0" presId="urn:microsoft.com/office/officeart/2005/8/layout/list1"/>
    <dgm:cxn modelId="{74FF5693-3113-4FFE-AC89-BEEEFC1351E2}" type="presParOf" srcId="{33901A05-4448-434C-BFB8-401D314B11FE}" destId="{2FAE60AB-9228-4F4B-A433-BF60D81FDBDE}" srcOrd="1" destOrd="0" presId="urn:microsoft.com/office/officeart/2005/8/layout/list1"/>
    <dgm:cxn modelId="{D5D746BD-8066-47CF-AA86-3EFB2693F157}" type="presParOf" srcId="{33901A05-4448-434C-BFB8-401D314B11FE}" destId="{91123BAA-224A-4333-BE9B-C585FF20E294}" srcOrd="2" destOrd="0" presId="urn:microsoft.com/office/officeart/2005/8/layout/list1"/>
    <dgm:cxn modelId="{EDDAA4BC-ED85-469A-ACA6-904878B70D6E}" type="presParOf" srcId="{33901A05-4448-434C-BFB8-401D314B11FE}" destId="{88C61EAC-50BE-4200-AFFE-76FB82052904}" srcOrd="3" destOrd="0" presId="urn:microsoft.com/office/officeart/2005/8/layout/list1"/>
    <dgm:cxn modelId="{94C69860-0FFD-486F-ACCA-8EAF78998BB7}" type="presParOf" srcId="{33901A05-4448-434C-BFB8-401D314B11FE}" destId="{7B047DA5-2BA2-4AEE-846C-874A92162568}" srcOrd="4" destOrd="0" presId="urn:microsoft.com/office/officeart/2005/8/layout/list1"/>
    <dgm:cxn modelId="{997E8557-3D2E-487C-9C11-D4928C290DB3}" type="presParOf" srcId="{7B047DA5-2BA2-4AEE-846C-874A92162568}" destId="{52D4E950-E23A-4968-BD93-04EEA2E74CDC}" srcOrd="0" destOrd="0" presId="urn:microsoft.com/office/officeart/2005/8/layout/list1"/>
    <dgm:cxn modelId="{67034810-9ADF-4157-A923-2D2E2ADBFA45}" type="presParOf" srcId="{7B047DA5-2BA2-4AEE-846C-874A92162568}" destId="{E664366F-74FD-4B1D-86BC-A72DD1843B72}" srcOrd="1" destOrd="0" presId="urn:microsoft.com/office/officeart/2005/8/layout/list1"/>
    <dgm:cxn modelId="{E5D4CD13-D4C9-45AA-A4E7-B2AAF7756D8F}" type="presParOf" srcId="{33901A05-4448-434C-BFB8-401D314B11FE}" destId="{BCDC2B2E-905D-4E9A-B8E2-CA1D2D588A8D}" srcOrd="5" destOrd="0" presId="urn:microsoft.com/office/officeart/2005/8/layout/list1"/>
    <dgm:cxn modelId="{83905EEC-A118-48B6-99BD-EE036BB0E038}" type="presParOf" srcId="{33901A05-4448-434C-BFB8-401D314B11FE}" destId="{1640617C-968F-455E-BDE8-C3AFFEAB7B1A}" srcOrd="6" destOrd="0" presId="urn:microsoft.com/office/officeart/2005/8/layout/list1"/>
    <dgm:cxn modelId="{5425C4B5-2C68-452E-902C-C92C2C58D255}" type="presParOf" srcId="{33901A05-4448-434C-BFB8-401D314B11FE}" destId="{1F6312B9-8822-4C7D-B987-7D433B1A6B0A}" srcOrd="7" destOrd="0" presId="urn:microsoft.com/office/officeart/2005/8/layout/list1"/>
    <dgm:cxn modelId="{B79795B6-1B40-4539-942F-82BF9AE2F07F}" type="presParOf" srcId="{33901A05-4448-434C-BFB8-401D314B11FE}" destId="{5904E2D7-9709-4356-9045-C2796E287198}" srcOrd="8" destOrd="0" presId="urn:microsoft.com/office/officeart/2005/8/layout/list1"/>
    <dgm:cxn modelId="{FB9586BC-B932-4519-A4F3-8EA4F5610A15}" type="presParOf" srcId="{5904E2D7-9709-4356-9045-C2796E287198}" destId="{130AF233-9C0F-46C4-9ECC-80FEE0069969}" srcOrd="0" destOrd="0" presId="urn:microsoft.com/office/officeart/2005/8/layout/list1"/>
    <dgm:cxn modelId="{236DDF87-D57B-4634-BE32-904461A9EAB9}" type="presParOf" srcId="{5904E2D7-9709-4356-9045-C2796E287198}" destId="{DDB36065-AFD3-4FAA-8446-630E9E0EDFB9}" srcOrd="1" destOrd="0" presId="urn:microsoft.com/office/officeart/2005/8/layout/list1"/>
    <dgm:cxn modelId="{2B26424C-CD14-491B-9230-A9D77069A6B0}" type="presParOf" srcId="{33901A05-4448-434C-BFB8-401D314B11FE}" destId="{F4A1B476-6F1F-471C-BDA9-E0A7842BACF4}" srcOrd="9" destOrd="0" presId="urn:microsoft.com/office/officeart/2005/8/layout/list1"/>
    <dgm:cxn modelId="{BE8C2AC2-CCDD-40DC-A0B9-BD2FFD0E6EB4}" type="presParOf" srcId="{33901A05-4448-434C-BFB8-401D314B11FE}" destId="{32B71E57-F67B-484E-9CAD-89E7B291DB10}" srcOrd="10" destOrd="0" presId="urn:microsoft.com/office/officeart/2005/8/layout/list1"/>
    <dgm:cxn modelId="{1F052B42-AB2E-4521-94E7-07F21B4AE9B0}" type="presParOf" srcId="{33901A05-4448-434C-BFB8-401D314B11FE}" destId="{46491000-975A-4CA8-91DB-8F193E8A87D6}" srcOrd="11" destOrd="0" presId="urn:microsoft.com/office/officeart/2005/8/layout/list1"/>
    <dgm:cxn modelId="{349FAE4E-C291-434C-AC49-84A94BD19782}" type="presParOf" srcId="{33901A05-4448-434C-BFB8-401D314B11FE}" destId="{FFA38134-4C44-41AC-B2DD-2EF47AF2F875}" srcOrd="12" destOrd="0" presId="urn:microsoft.com/office/officeart/2005/8/layout/list1"/>
    <dgm:cxn modelId="{0571C000-5ED9-4C71-99BA-50F26C3E40ED}" type="presParOf" srcId="{FFA38134-4C44-41AC-B2DD-2EF47AF2F875}" destId="{7AB73F5D-F638-423F-BD24-E157B5EDB011}" srcOrd="0" destOrd="0" presId="urn:microsoft.com/office/officeart/2005/8/layout/list1"/>
    <dgm:cxn modelId="{9A0E7333-8951-40E4-A166-096C317BF61E}" type="presParOf" srcId="{FFA38134-4C44-41AC-B2DD-2EF47AF2F875}" destId="{6EABBB00-0E26-4622-8716-5F72831DBAF2}" srcOrd="1" destOrd="0" presId="urn:microsoft.com/office/officeart/2005/8/layout/list1"/>
    <dgm:cxn modelId="{94F36DFE-2819-4F7A-95DA-9EF371775EFC}" type="presParOf" srcId="{33901A05-4448-434C-BFB8-401D314B11FE}" destId="{4DDFC006-14D9-4A1F-8B57-F50B22DFE9EF}" srcOrd="13" destOrd="0" presId="urn:microsoft.com/office/officeart/2005/8/layout/list1"/>
    <dgm:cxn modelId="{8942520F-991E-47C4-A38A-425112A477FA}" type="presParOf" srcId="{33901A05-4448-434C-BFB8-401D314B11FE}" destId="{F7C2FADF-9113-40E3-9A0E-33FB0BDEAC2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9B4988-F7AC-4025-AF45-2BFF8DC0B2FA}">
      <dsp:nvSpPr>
        <dsp:cNvPr id="0" name=""/>
        <dsp:cNvSpPr/>
      </dsp:nvSpPr>
      <dsp:spPr>
        <a:xfrm>
          <a:off x="0" y="270518"/>
          <a:ext cx="7680325" cy="3024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F55FA3-D8A7-4457-9000-E8EB3D59DC92}">
      <dsp:nvSpPr>
        <dsp:cNvPr id="0" name=""/>
        <dsp:cNvSpPr/>
      </dsp:nvSpPr>
      <dsp:spPr>
        <a:xfrm>
          <a:off x="384016" y="93398"/>
          <a:ext cx="5376227" cy="35424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9" tIns="0" rIns="20320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НАЗВАНИЕ СТАТЬИ</a:t>
          </a:r>
          <a:endParaRPr lang="ru-RU" sz="2400" kern="1200" dirty="0">
            <a:solidFill>
              <a:srgbClr val="292934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>
        <a:off x="401309" y="110691"/>
        <a:ext cx="5341641" cy="319654"/>
      </dsp:txXfrm>
    </dsp:sp>
    <dsp:sp modelId="{A3B408AD-E317-4883-A2A1-370201E7AC6E}">
      <dsp:nvSpPr>
        <dsp:cNvPr id="0" name=""/>
        <dsp:cNvSpPr/>
      </dsp:nvSpPr>
      <dsp:spPr>
        <a:xfrm>
          <a:off x="0" y="814838"/>
          <a:ext cx="7680325" cy="3024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2FA290-8CFD-4493-BEF3-3A295D280A39}">
      <dsp:nvSpPr>
        <dsp:cNvPr id="0" name=""/>
        <dsp:cNvSpPr/>
      </dsp:nvSpPr>
      <dsp:spPr>
        <a:xfrm>
          <a:off x="384016" y="637718"/>
          <a:ext cx="5376227" cy="35424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9" tIns="0" rIns="20320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АННОТАЦИЯ</a:t>
          </a:r>
        </a:p>
      </dsp:txBody>
      <dsp:txXfrm>
        <a:off x="401309" y="655011"/>
        <a:ext cx="5341641" cy="319654"/>
      </dsp:txXfrm>
    </dsp:sp>
    <dsp:sp modelId="{CE813AE2-B3DF-471D-BF1E-54E8A3A7D315}">
      <dsp:nvSpPr>
        <dsp:cNvPr id="0" name=""/>
        <dsp:cNvSpPr/>
      </dsp:nvSpPr>
      <dsp:spPr>
        <a:xfrm>
          <a:off x="0" y="1359158"/>
          <a:ext cx="7680325" cy="3024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C912BE-6CE7-4C1C-94E9-01DE9FED4A75}">
      <dsp:nvSpPr>
        <dsp:cNvPr id="0" name=""/>
        <dsp:cNvSpPr/>
      </dsp:nvSpPr>
      <dsp:spPr>
        <a:xfrm>
          <a:off x="384016" y="1182038"/>
          <a:ext cx="5376227" cy="35424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9" tIns="0" rIns="20320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КЛЮЧЕВЫЕ СЛОВА</a:t>
          </a:r>
          <a:endParaRPr lang="ru-RU" sz="2400" kern="1200" dirty="0">
            <a:solidFill>
              <a:srgbClr val="292934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>
        <a:off x="401309" y="1199331"/>
        <a:ext cx="5341641" cy="319654"/>
      </dsp:txXfrm>
    </dsp:sp>
    <dsp:sp modelId="{63C6D759-CD6B-43B9-8C65-6BBCAAD79F99}">
      <dsp:nvSpPr>
        <dsp:cNvPr id="0" name=""/>
        <dsp:cNvSpPr/>
      </dsp:nvSpPr>
      <dsp:spPr>
        <a:xfrm>
          <a:off x="0" y="1903478"/>
          <a:ext cx="7680325" cy="3024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1EFA6B-0B04-45E8-92DE-2B6FD9F46676}">
      <dsp:nvSpPr>
        <dsp:cNvPr id="0" name=""/>
        <dsp:cNvSpPr/>
      </dsp:nvSpPr>
      <dsp:spPr>
        <a:xfrm>
          <a:off x="384016" y="1726358"/>
          <a:ext cx="5376227" cy="35424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9" tIns="0" rIns="20320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ВВОДНАЯ ЧАСТЬ</a:t>
          </a:r>
          <a:endParaRPr lang="ru-RU" sz="2400" kern="1200" dirty="0">
            <a:solidFill>
              <a:srgbClr val="292934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>
        <a:off x="401309" y="1743651"/>
        <a:ext cx="5341641" cy="319654"/>
      </dsp:txXfrm>
    </dsp:sp>
    <dsp:sp modelId="{39322F9B-B92F-4442-8541-31D88A5DAAA4}">
      <dsp:nvSpPr>
        <dsp:cNvPr id="0" name=""/>
        <dsp:cNvSpPr/>
      </dsp:nvSpPr>
      <dsp:spPr>
        <a:xfrm>
          <a:off x="0" y="2447798"/>
          <a:ext cx="7680325" cy="3024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265A51-E803-4A6D-A070-D39A1DEDF22D}">
      <dsp:nvSpPr>
        <dsp:cNvPr id="0" name=""/>
        <dsp:cNvSpPr/>
      </dsp:nvSpPr>
      <dsp:spPr>
        <a:xfrm>
          <a:off x="384016" y="2270678"/>
          <a:ext cx="5376227" cy="35424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9" tIns="0" rIns="20320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ОСНОВНАЯ ЧАСТЬ</a:t>
          </a:r>
          <a:endParaRPr lang="ru-RU" sz="2400" kern="1200" dirty="0">
            <a:solidFill>
              <a:srgbClr val="292934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>
        <a:off x="401309" y="2287971"/>
        <a:ext cx="5341641" cy="319654"/>
      </dsp:txXfrm>
    </dsp:sp>
    <dsp:sp modelId="{EF0CC8B1-D580-47D7-9BC1-10B9FA1A7678}">
      <dsp:nvSpPr>
        <dsp:cNvPr id="0" name=""/>
        <dsp:cNvSpPr/>
      </dsp:nvSpPr>
      <dsp:spPr>
        <a:xfrm>
          <a:off x="0" y="2992118"/>
          <a:ext cx="7680325" cy="3024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C8EEF-1884-4E33-AA29-99F92CB2798A}">
      <dsp:nvSpPr>
        <dsp:cNvPr id="0" name=""/>
        <dsp:cNvSpPr/>
      </dsp:nvSpPr>
      <dsp:spPr>
        <a:xfrm>
          <a:off x="384016" y="2814998"/>
          <a:ext cx="5376227" cy="35424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9" tIns="0" rIns="20320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ЗАКЛЮЧИТЕЛЬНАЯ ЧАСТЬ</a:t>
          </a:r>
        </a:p>
      </dsp:txBody>
      <dsp:txXfrm>
        <a:off x="401309" y="2832291"/>
        <a:ext cx="5341641" cy="319654"/>
      </dsp:txXfrm>
    </dsp:sp>
    <dsp:sp modelId="{E7A85293-DA5C-41FB-AE6B-050BDBEEB9C6}">
      <dsp:nvSpPr>
        <dsp:cNvPr id="0" name=""/>
        <dsp:cNvSpPr/>
      </dsp:nvSpPr>
      <dsp:spPr>
        <a:xfrm>
          <a:off x="0" y="3536438"/>
          <a:ext cx="7680325" cy="3024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EBF419-A92B-4EBF-9B17-7C354824553D}">
      <dsp:nvSpPr>
        <dsp:cNvPr id="0" name=""/>
        <dsp:cNvSpPr/>
      </dsp:nvSpPr>
      <dsp:spPr>
        <a:xfrm>
          <a:off x="384016" y="3359318"/>
          <a:ext cx="5376227" cy="35424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9" tIns="0" rIns="20320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СПИСОК ЛИТЕРАТУРЫ </a:t>
          </a:r>
          <a:endParaRPr lang="ru-RU" sz="2400" kern="1200" dirty="0">
            <a:solidFill>
              <a:srgbClr val="292934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>
        <a:off x="401309" y="3376611"/>
        <a:ext cx="5341641" cy="3196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123BAA-224A-4333-BE9B-C585FF20E294}">
      <dsp:nvSpPr>
        <dsp:cNvPr id="0" name=""/>
        <dsp:cNvSpPr/>
      </dsp:nvSpPr>
      <dsp:spPr>
        <a:xfrm>
          <a:off x="0" y="354398"/>
          <a:ext cx="7680325" cy="5544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F1C043-00B8-4D30-8957-B164C487C794}">
      <dsp:nvSpPr>
        <dsp:cNvPr id="0" name=""/>
        <dsp:cNvSpPr/>
      </dsp:nvSpPr>
      <dsp:spPr>
        <a:xfrm>
          <a:off x="384016" y="29678"/>
          <a:ext cx="5376227" cy="64944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9" tIns="0" rIns="20320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Цель работы</a:t>
          </a:r>
          <a:endParaRPr lang="ru-RU" sz="2200" kern="1200" dirty="0">
            <a:solidFill>
              <a:srgbClr val="292934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>
        <a:off x="415719" y="61381"/>
        <a:ext cx="5312821" cy="586034"/>
      </dsp:txXfrm>
    </dsp:sp>
    <dsp:sp modelId="{1640617C-968F-455E-BDE8-C3AFFEAB7B1A}">
      <dsp:nvSpPr>
        <dsp:cNvPr id="0" name=""/>
        <dsp:cNvSpPr/>
      </dsp:nvSpPr>
      <dsp:spPr>
        <a:xfrm>
          <a:off x="0" y="1352318"/>
          <a:ext cx="7680325" cy="5544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64366F-74FD-4B1D-86BC-A72DD1843B72}">
      <dsp:nvSpPr>
        <dsp:cNvPr id="0" name=""/>
        <dsp:cNvSpPr/>
      </dsp:nvSpPr>
      <dsp:spPr>
        <a:xfrm>
          <a:off x="384016" y="1027598"/>
          <a:ext cx="5376227" cy="64944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9" tIns="0" rIns="20320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Методика и методы</a:t>
          </a:r>
          <a:endParaRPr lang="ru-RU" sz="2200" kern="1200" dirty="0">
            <a:solidFill>
              <a:srgbClr val="292934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>
        <a:off x="415719" y="1059301"/>
        <a:ext cx="5312821" cy="586034"/>
      </dsp:txXfrm>
    </dsp:sp>
    <dsp:sp modelId="{32B71E57-F67B-484E-9CAD-89E7B291DB10}">
      <dsp:nvSpPr>
        <dsp:cNvPr id="0" name=""/>
        <dsp:cNvSpPr/>
      </dsp:nvSpPr>
      <dsp:spPr>
        <a:xfrm>
          <a:off x="0" y="2350238"/>
          <a:ext cx="7680325" cy="5544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B36065-AFD3-4FAA-8446-630E9E0EDFB9}">
      <dsp:nvSpPr>
        <dsp:cNvPr id="0" name=""/>
        <dsp:cNvSpPr/>
      </dsp:nvSpPr>
      <dsp:spPr>
        <a:xfrm>
          <a:off x="384016" y="2025518"/>
          <a:ext cx="5376227" cy="64944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9" tIns="0" rIns="20320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Полученные данные</a:t>
          </a:r>
          <a:endParaRPr lang="ru-RU" sz="2200" kern="1200" dirty="0">
            <a:solidFill>
              <a:srgbClr val="292934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>
        <a:off x="415719" y="2057221"/>
        <a:ext cx="5312821" cy="586034"/>
      </dsp:txXfrm>
    </dsp:sp>
    <dsp:sp modelId="{F7C2FADF-9113-40E3-9A0E-33FB0BDEAC2F}">
      <dsp:nvSpPr>
        <dsp:cNvPr id="0" name=""/>
        <dsp:cNvSpPr/>
      </dsp:nvSpPr>
      <dsp:spPr>
        <a:xfrm>
          <a:off x="0" y="3348158"/>
          <a:ext cx="7680325" cy="554400"/>
        </a:xfrm>
        <a:prstGeom prst="rect">
          <a:avLst/>
        </a:prstGeom>
        <a:solidFill>
          <a:srgbClr val="726056">
            <a:alpha val="90000"/>
            <a:tint val="40000"/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ABBB00-0E26-4622-8716-5F72831DBAF2}">
      <dsp:nvSpPr>
        <dsp:cNvPr id="0" name=""/>
        <dsp:cNvSpPr/>
      </dsp:nvSpPr>
      <dsp:spPr>
        <a:xfrm>
          <a:off x="384016" y="3023438"/>
          <a:ext cx="5376227" cy="649440"/>
        </a:xfrm>
        <a:prstGeom prst="roundRect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6425" cap="flat" cmpd="sng" algn="ctr">
          <a:solidFill>
            <a:srgbClr val="726056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9" tIns="0" rIns="20320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rgbClr val="292934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Выводы </a:t>
          </a:r>
          <a:endParaRPr lang="ru-RU" sz="2200" kern="1200" dirty="0">
            <a:solidFill>
              <a:srgbClr val="292934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>
        <a:off x="415719" y="3055141"/>
        <a:ext cx="5312821" cy="586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6C5692DD-2487-4023-8087-3E7E9CFD914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045D7BB-ECE9-492C-A1F9-72811BF88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2253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92DD-2487-4023-8087-3E7E9CFD914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D7BB-ECE9-492C-A1F9-72811BF88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531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92DD-2487-4023-8087-3E7E9CFD914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D7BB-ECE9-492C-A1F9-72811BF88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86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92DD-2487-4023-8087-3E7E9CFD914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D7BB-ECE9-492C-A1F9-72811BF88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627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C5692DD-2487-4023-8087-3E7E9CFD914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A045D7BB-ECE9-492C-A1F9-72811BF88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5112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92DD-2487-4023-8087-3E7E9CFD914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D7BB-ECE9-492C-A1F9-72811BF88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02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92DD-2487-4023-8087-3E7E9CFD914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D7BB-ECE9-492C-A1F9-72811BF88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49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92DD-2487-4023-8087-3E7E9CFD914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D7BB-ECE9-492C-A1F9-72811BF88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968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92DD-2487-4023-8087-3E7E9CFD914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D7BB-ECE9-492C-A1F9-72811BF88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472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92DD-2487-4023-8087-3E7E9CFD914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45D7BB-ECE9-492C-A1F9-72811BF88579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3126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5692DD-2487-4023-8087-3E7E9CFD914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45D7BB-ECE9-492C-A1F9-72811BF8857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272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692DD-2487-4023-8087-3E7E9CFD914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045D7BB-ECE9-492C-A1F9-72811BF88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034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2636912"/>
            <a:ext cx="6624736" cy="1470025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Структура научной статьи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622486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680960" cy="1371600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СПИСОК </a:t>
            </a:r>
            <a:r>
              <a:rPr lang="ru-RU" sz="3600" dirty="0" smtClean="0"/>
              <a:t>ЛИТЕРАТУРЫ</a:t>
            </a:r>
            <a:endParaRPr lang="ru-RU" sz="3600" dirty="0"/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683568" y="1417638"/>
            <a:ext cx="6048672" cy="1219274"/>
          </a:xfrm>
          <a:prstGeom prst="snip2Diag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Список литературы, используемой при написании статьи оформляется в соответствии с требованиями 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ГОСТ </a:t>
            </a:r>
            <a:r>
              <a:rPr lang="ru-RU" sz="1600" b="1" dirty="0">
                <a:solidFill>
                  <a:schemeClr val="tx1"/>
                </a:solidFill>
              </a:rPr>
              <a:t>7.05-2008 «Библиографическая ссылка. Общие требования и правила составления»</a:t>
            </a:r>
          </a:p>
        </p:txBody>
      </p:sp>
      <p:sp>
        <p:nvSpPr>
          <p:cNvPr id="5" name="Прямоугольник с двумя усеченными противолежащими углами 4"/>
          <p:cNvSpPr/>
          <p:nvPr/>
        </p:nvSpPr>
        <p:spPr>
          <a:xfrm>
            <a:off x="2593936" y="2985069"/>
            <a:ext cx="6092864" cy="1413284"/>
          </a:xfrm>
          <a:prstGeom prst="snip2Diag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Ссылки на литературные источники оформляются в тексте в виде квадратных скобок </a:t>
            </a:r>
            <a:r>
              <a:rPr lang="ru-RU" sz="1600" b="1" dirty="0">
                <a:solidFill>
                  <a:schemeClr val="tx1"/>
                </a:solidFill>
              </a:rPr>
              <a:t> [ЛИТЕРАТУРНЫЙ ИСТОЧНИК]</a:t>
            </a:r>
            <a:r>
              <a:rPr lang="ru-RU" sz="1600" dirty="0">
                <a:solidFill>
                  <a:schemeClr val="tx1"/>
                </a:solidFill>
              </a:rPr>
              <a:t> с указанием номера источника в библиографическом списке и страницы.</a:t>
            </a:r>
          </a:p>
        </p:txBody>
      </p:sp>
      <p:sp>
        <p:nvSpPr>
          <p:cNvPr id="6" name="Облако 5"/>
          <p:cNvSpPr/>
          <p:nvPr/>
        </p:nvSpPr>
        <p:spPr>
          <a:xfrm>
            <a:off x="827584" y="4869160"/>
            <a:ext cx="5328592" cy="1584176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Для научной публикации рекомендуется указывать </a:t>
            </a:r>
            <a:r>
              <a:rPr lang="ru-RU" b="1" dirty="0">
                <a:solidFill>
                  <a:schemeClr val="tx1"/>
                </a:solidFill>
              </a:rPr>
              <a:t>не менее 5 </a:t>
            </a:r>
            <a:r>
              <a:rPr lang="ru-RU" dirty="0">
                <a:solidFill>
                  <a:schemeClr val="tx1"/>
                </a:solidFill>
              </a:rPr>
              <a:t>используемых в статье источников.</a:t>
            </a:r>
          </a:p>
        </p:txBody>
      </p:sp>
    </p:spTree>
    <p:extLst>
      <p:ext uri="{BB962C8B-B14F-4D97-AF65-F5344CB8AC3E}">
        <p14:creationId xmlns:p14="http://schemas.microsoft.com/office/powerpoint/2010/main" val="119990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852936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6828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680960" cy="1371600"/>
          </a:xfrm>
        </p:spPr>
        <p:txBody>
          <a:bodyPr/>
          <a:lstStyle/>
          <a:p>
            <a:r>
              <a:rPr lang="ru-RU" sz="4000" spc="-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</a:rPr>
              <a:t>Структура научной </a:t>
            </a:r>
            <a:r>
              <a:rPr lang="ru-RU" sz="4000" spc="-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</a:rPr>
              <a:t>статьи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011261"/>
              </p:ext>
            </p:extLst>
          </p:nvPr>
        </p:nvGraphicFramePr>
        <p:xfrm>
          <a:off x="731838" y="2103438"/>
          <a:ext cx="7680325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4069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0932"/>
            <a:ext cx="7680960" cy="1371600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НАЗВАНИЕ СТАТЬИ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96044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Название должно четко отражать главную тему исследования и не вводить читателя в заблуждение относительно рассматриваемых в статье вопросов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В название должны быть включены некоторые из ключевых слов, отражающих суть статьи. Желательно, чтобы они стояли в начале заголовка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В названии можно использовать только общепринятые сокращения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При переводе названия статьи на английский язык не должно использоваться никаких транслитераций с русского языка, кроме непереводимых названий собственных имен, приборов и др. объектов, имеющих собственные названия; также не используется непереводимый сленг, известный только русскоговорящим специалистам.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  <p:sp>
        <p:nvSpPr>
          <p:cNvPr id="5" name="Прямоугольник с двумя усеченными противолежащими углами 4"/>
          <p:cNvSpPr/>
          <p:nvPr/>
        </p:nvSpPr>
        <p:spPr>
          <a:xfrm>
            <a:off x="755576" y="1124744"/>
            <a:ext cx="7488832" cy="1296144"/>
          </a:xfrm>
          <a:prstGeom prst="snip2Diag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Основное требование к названию статьи — </a:t>
            </a:r>
            <a:r>
              <a:rPr lang="ru-RU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краткость и ясность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. Максимальная длина заголовка </a:t>
            </a:r>
            <a:r>
              <a:rPr lang="ru-RU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10—12 слов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. Название должно быть содержательным, выразительным, отражать содержание статьи.</a:t>
            </a:r>
          </a:p>
        </p:txBody>
      </p:sp>
    </p:spTree>
    <p:extLst>
      <p:ext uri="{BB962C8B-B14F-4D97-AF65-F5344CB8AC3E}">
        <p14:creationId xmlns:p14="http://schemas.microsoft.com/office/powerpoint/2010/main" val="3040344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spc="-100" dirty="0">
                <a:latin typeface="Arial"/>
              </a:rPr>
              <a:t>Аннотация - </a:t>
            </a:r>
            <a:r>
              <a:rPr lang="ru-RU" sz="2400" spc="-100" dirty="0">
                <a:solidFill>
                  <a:srgbClr val="292934"/>
                </a:solidFill>
                <a:latin typeface="Arial"/>
              </a:rPr>
              <a:t>краткое описание работы объемом от 20 строк до 1 стр.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731838" y="2103438"/>
          <a:ext cx="7680325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6208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01374"/>
            <a:ext cx="8003232" cy="1301006"/>
          </a:xfrm>
        </p:spPr>
        <p:txBody>
          <a:bodyPr>
            <a:noAutofit/>
          </a:bodyPr>
          <a:lstStyle/>
          <a:p>
            <a:r>
              <a:rPr lang="ru-RU" sz="2800" dirty="0" smtClean="0"/>
              <a:t>СТРУКТУРА </a:t>
            </a:r>
            <a:r>
              <a:rPr lang="ru-RU" sz="2800" dirty="0"/>
              <a:t>И </a:t>
            </a:r>
            <a:r>
              <a:rPr lang="ru-RU" sz="2800" dirty="0" smtClean="0"/>
              <a:t>СОДЕРЖАНИЕ </a:t>
            </a:r>
            <a:r>
              <a:rPr lang="ru-RU" sz="2800" dirty="0"/>
              <a:t>АННОТАЦИИ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164088" y="2068003"/>
            <a:ext cx="7416824" cy="504056"/>
          </a:xfrm>
          <a:prstGeom prst="flowChartProcess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Вступительное слово о теме исследования и цели исследования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99792" y="817058"/>
            <a:ext cx="6275040" cy="1261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«В данной статье исследуется влияние постоянного магнитного поля (ПМП) на появление температурного сигнала, характеризующего неполное отверждение связующего при выполнении неразрушающего контроля методом инфракрасной </a:t>
            </a:r>
            <a:r>
              <a:rPr lang="ru-RU" sz="1400" dirty="0" err="1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термографии</a:t>
            </a:r>
            <a:r>
              <a:rPr lang="ru-RU" sz="14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изделий из полимерных материалов…»</a:t>
            </a:r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152461" y="3293553"/>
            <a:ext cx="7200800" cy="504056"/>
          </a:xfrm>
          <a:prstGeom prst="flowChartProcess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Описание научной и практической значимости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работы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159765" y="4518997"/>
            <a:ext cx="7200800" cy="504056"/>
          </a:xfrm>
          <a:prstGeom prst="flowChartProcess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Описание методологии исследования</a:t>
            </a:r>
          </a:p>
        </p:txBody>
      </p:sp>
      <p:sp>
        <p:nvSpPr>
          <p:cNvPr id="20" name="Блок-схема: процесс 19"/>
          <p:cNvSpPr/>
          <p:nvPr/>
        </p:nvSpPr>
        <p:spPr>
          <a:xfrm>
            <a:off x="167070" y="6128018"/>
            <a:ext cx="7186191" cy="504056"/>
          </a:xfrm>
          <a:prstGeom prst="flowChartProcess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Основные результаты, выводы исследовательской работы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699792" y="2572059"/>
            <a:ext cx="6363988" cy="882051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«….Разработанный метод определения неполного отверждения связующего позволит применять метод инфракрасной </a:t>
            </a:r>
            <a:r>
              <a:rPr lang="ru-RU" sz="1400" dirty="0" err="1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термографии</a:t>
            </a:r>
            <a:r>
              <a:rPr lang="ru-RU" sz="14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при первичном контроле изделий из полимерных материалов…»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744266" y="3905644"/>
            <a:ext cx="6275040" cy="739848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«….Возникновение ориентационных явлений в среде полимерного материала под действием ПМП доказано путем проверки эффекта затухания световой энергии в поляризованном свете…»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744266" y="5095290"/>
            <a:ext cx="6319514" cy="1135388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«….Представлены графики и термограммы, показывающие изменение распределения температуры на поверхности контролируемого образца при отклонении количества отвердителя на 5% (</a:t>
            </a:r>
            <a:r>
              <a:rPr lang="ru-RU" sz="1400" dirty="0" err="1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мас</a:t>
            </a:r>
            <a:r>
              <a:rPr lang="ru-RU" sz="1400" dirty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) от нормы под влиянием постоянного магнитного поля…»</a:t>
            </a:r>
          </a:p>
        </p:txBody>
      </p:sp>
    </p:spTree>
    <p:extLst>
      <p:ext uri="{BB962C8B-B14F-4D97-AF65-F5344CB8AC3E}">
        <p14:creationId xmlns:p14="http://schemas.microsoft.com/office/powerpoint/2010/main" val="39846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044" y="14374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КЛЮЧЕВЫЕ </a:t>
            </a:r>
            <a:r>
              <a:rPr lang="ru-RU" sz="3200" dirty="0" smtClean="0"/>
              <a:t>СЛОВА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085184"/>
            <a:ext cx="8229600" cy="22217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u="sng" dirty="0" smtClean="0"/>
              <a:t>Например:</a:t>
            </a:r>
          </a:p>
          <a:p>
            <a:pPr marL="0" indent="0">
              <a:buNone/>
            </a:pPr>
            <a:r>
              <a:rPr lang="ru-RU" sz="2000" b="1" i="1" dirty="0"/>
              <a:t>Ключевые слова: </a:t>
            </a:r>
            <a:r>
              <a:rPr lang="ru-RU" sz="2000" dirty="0"/>
              <a:t>сбережения населения, банковская система, денежные доходы, денежные расходы, корреляционно-регрессионный анализ, прогноз</a:t>
            </a:r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457200" y="1196752"/>
            <a:ext cx="6912768" cy="2448272"/>
          </a:xfrm>
          <a:prstGeom prst="snip2Diag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Ключевые слова 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выражают основное смысловое содержание статьи, служат ориентиром для читателя и </a:t>
            </a:r>
            <a:r>
              <a:rPr lang="ru-RU" u="sng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используются для поиска статей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в электронных базах (ТЕКСТОВЫЕ МЕТКИ). Размещаются после аннотации в количестве </a:t>
            </a:r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4—8 слов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, приводятся на русском и английском языках. 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Должны 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отражать дисциплину (область науки, в рамках которой написана статья), тему, цель, объект исследования.</a:t>
            </a:r>
          </a:p>
        </p:txBody>
      </p:sp>
      <p:sp>
        <p:nvSpPr>
          <p:cNvPr id="5" name="Облако 4"/>
          <p:cNvSpPr/>
          <p:nvPr/>
        </p:nvSpPr>
        <p:spPr>
          <a:xfrm>
            <a:off x="3347864" y="3717032"/>
            <a:ext cx="5616624" cy="1545035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Чтобы подобрать ключевые слова, перечислите основные термины, которые используются в статье.</a:t>
            </a:r>
          </a:p>
        </p:txBody>
      </p:sp>
    </p:spTree>
    <p:extLst>
      <p:ext uri="{BB962C8B-B14F-4D97-AF65-F5344CB8AC3E}">
        <p14:creationId xmlns:p14="http://schemas.microsoft.com/office/powerpoint/2010/main" val="1095636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9809" y="101807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ВВОДНАЯ </a:t>
            </a:r>
            <a:r>
              <a:rPr lang="ru-RU" sz="3200" dirty="0" smtClean="0"/>
              <a:t>ЧАСТЬ</a:t>
            </a:r>
            <a:endParaRPr lang="ru-RU" sz="3200" dirty="0"/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708603" y="1244807"/>
            <a:ext cx="7776864" cy="2160240"/>
          </a:xfrm>
          <a:prstGeom prst="snip2Diag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Вводная информация, касающаяся темы статьи, объясняющая, с какой целью проведено исследование. </a:t>
            </a:r>
            <a:endParaRPr lang="ru-RU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ru-RU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Во 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введении в обязательном порядке четко формулируются: </a:t>
            </a:r>
            <a:r>
              <a:rPr lang="ru-RU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цель и объект 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предпринятого автором исследования. Работа должна содержать определенную идею, ключевую мысль, раскрытию которой она посвящена. </a:t>
            </a:r>
          </a:p>
        </p:txBody>
      </p:sp>
      <p:sp>
        <p:nvSpPr>
          <p:cNvPr id="5" name="Облако 4"/>
          <p:cNvSpPr/>
          <p:nvPr/>
        </p:nvSpPr>
        <p:spPr>
          <a:xfrm>
            <a:off x="2051720" y="3789040"/>
            <a:ext cx="6984776" cy="216024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Формулировка цели любой работы, как правило, начинается с глаголов: выяснить, выявить, сформировать, обосновать, проверить, определить и т. п. </a:t>
            </a:r>
          </a:p>
        </p:txBody>
      </p:sp>
    </p:spTree>
    <p:extLst>
      <p:ext uri="{BB962C8B-B14F-4D97-AF65-F5344CB8AC3E}">
        <p14:creationId xmlns:p14="http://schemas.microsoft.com/office/powerpoint/2010/main" val="2656750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0601" y="178438"/>
            <a:ext cx="7680960" cy="1371600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ОСНОВНАЯ</a:t>
            </a:r>
            <a:r>
              <a:rPr lang="ru-RU" sz="3200" dirty="0"/>
              <a:t> </a:t>
            </a:r>
            <a:r>
              <a:rPr lang="ru-RU" sz="3200" dirty="0" smtClean="0"/>
              <a:t>ЧАСТЬ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1494220"/>
            <a:ext cx="5760640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МЕТОДОЛОГИЯ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457200" y="3212976"/>
            <a:ext cx="5616624" cy="504056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06722" y="1710244"/>
            <a:ext cx="5863696" cy="122413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 данном разделе описывается последовательность выполнения исследования и обосновывается выбор используемых методов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3651" y="3540347"/>
            <a:ext cx="6049838" cy="292678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Является основным разделом статьи. </a:t>
            </a:r>
            <a:r>
              <a:rPr lang="ru-RU" sz="1600" dirty="0" smtClean="0">
                <a:solidFill>
                  <a:schemeClr val="tx1"/>
                </a:solidFill>
              </a:rPr>
              <a:t>В </a:t>
            </a:r>
            <a:r>
              <a:rPr lang="ru-RU" sz="1600" dirty="0">
                <a:solidFill>
                  <a:schemeClr val="tx1"/>
                </a:solidFill>
              </a:rPr>
              <a:t>этой части статьи должен быть представлен авторский аналитический, систематизированный статистический материал, который доказывает рабочую гипотезу (гипотезы). Полученные результаты желательно сопоставить с предыдущими работами в этой области как автора, так и других исследователей. Такое сравнение дополнительно раскроет новизну проведенной работы, придаст ей объективности.</a:t>
            </a:r>
          </a:p>
        </p:txBody>
      </p:sp>
    </p:spTree>
    <p:extLst>
      <p:ext uri="{BB962C8B-B14F-4D97-AF65-F5344CB8AC3E}">
        <p14:creationId xmlns:p14="http://schemas.microsoft.com/office/powerpoint/2010/main" val="8786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6946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ЗАКЛЮЧИТЕЛЬНАЯ</a:t>
            </a:r>
            <a:r>
              <a:rPr lang="ru-RU" sz="3200" dirty="0"/>
              <a:t> </a:t>
            </a:r>
            <a:r>
              <a:rPr lang="ru-RU" sz="3200" dirty="0" smtClean="0"/>
              <a:t>ЧАСТЬ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3789040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Сопоставление полученных результатов </a:t>
            </a:r>
            <a:r>
              <a:rPr lang="ru-RU" sz="2400" dirty="0"/>
              <a:t>с обозначенной в начале работы </a:t>
            </a:r>
            <a:r>
              <a:rPr lang="ru-RU" sz="2400" dirty="0" smtClean="0"/>
              <a:t>целью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Формулировка выводов, обобщений </a:t>
            </a:r>
            <a:r>
              <a:rPr lang="ru-RU" sz="2400" dirty="0"/>
              <a:t>и </a:t>
            </a:r>
            <a:r>
              <a:rPr lang="ru-RU" sz="2400" dirty="0" smtClean="0"/>
              <a:t>рекомендаций, </a:t>
            </a:r>
            <a:r>
              <a:rPr lang="ru-RU" sz="2400" dirty="0"/>
              <a:t>которые вытекают из </a:t>
            </a:r>
            <a:r>
              <a:rPr lang="ru-RU" sz="2400" dirty="0" smtClean="0"/>
              <a:t>работы</a:t>
            </a:r>
          </a:p>
          <a:p>
            <a:pPr marL="0" indent="0">
              <a:buNone/>
            </a:pP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971600" y="1412776"/>
            <a:ext cx="7416824" cy="2016224"/>
          </a:xfrm>
          <a:prstGeom prst="snip2Diag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Заключение содержит краткую формулировку результатов исследования. В нем в сжатом виде повторяются главные мысли основной части работы</a:t>
            </a:r>
          </a:p>
        </p:txBody>
      </p:sp>
    </p:spTree>
    <p:extLst>
      <p:ext uri="{BB962C8B-B14F-4D97-AF65-F5344CB8AC3E}">
        <p14:creationId xmlns:p14="http://schemas.microsoft.com/office/powerpoint/2010/main" val="2617625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248</TotalTime>
  <Words>613</Words>
  <Application>Microsoft Office PowerPoint</Application>
  <PresentationFormat>Экран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Garamond</vt:lpstr>
      <vt:lpstr>Wingdings</vt:lpstr>
      <vt:lpstr>Savon</vt:lpstr>
      <vt:lpstr>Структура научной статьи</vt:lpstr>
      <vt:lpstr>Структура научной статьи</vt:lpstr>
      <vt:lpstr>НАЗВАНИЕ СТАТЬИ </vt:lpstr>
      <vt:lpstr>Аннотация - краткое описание работы объемом от 20 строк до 1 стр. </vt:lpstr>
      <vt:lpstr>СТРУКТУРА И СОДЕРЖАНИЕ АННОТАЦИИ </vt:lpstr>
      <vt:lpstr>КЛЮЧЕВЫЕ СЛОВА</vt:lpstr>
      <vt:lpstr>ВВОДНАЯ ЧАСТЬ</vt:lpstr>
      <vt:lpstr>ОСНОВНАЯ ЧАСТЬ</vt:lpstr>
      <vt:lpstr>ЗАКЛЮЧИТЕЛЬНАЯ ЧАСТЬ</vt:lpstr>
      <vt:lpstr>СПИСОК ЛИТЕРАТУРЫ</vt:lpstr>
      <vt:lpstr>СПАСИБО ЗА ВНИМАНИЕ!</vt:lpstr>
    </vt:vector>
  </TitlesOfParts>
  <Company>RGTEU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научной статьи</dc:title>
  <dc:creator>107-09</dc:creator>
  <cp:lastModifiedBy>Пользователь Windows</cp:lastModifiedBy>
  <cp:revision>16</cp:revision>
  <dcterms:created xsi:type="dcterms:W3CDTF">2020-10-27T04:53:21Z</dcterms:created>
  <dcterms:modified xsi:type="dcterms:W3CDTF">2020-12-02T12:32:55Z</dcterms:modified>
</cp:coreProperties>
</file>