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/>
              <a:t>Классификаторы, группировки, регистры и система электронной обработки информации в экономической статистике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8902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2676409"/>
              </p:ext>
            </p:extLst>
          </p:nvPr>
        </p:nvGraphicFramePr>
        <p:xfrm>
          <a:off x="755576" y="1557"/>
          <a:ext cx="7812868" cy="6667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3" imgW="10774815" imgH="7459207" progId="Unknown">
                  <p:embed/>
                </p:oleObj>
              </mc:Choice>
              <mc:Fallback>
                <p:oleObj r:id="rId3" imgW="10774815" imgH="7459207" progId="Unknown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557"/>
                        <a:ext cx="7812868" cy="66678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1827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800" dirty="0" smtClean="0"/>
              <a:t>подсистема </a:t>
            </a:r>
            <a:r>
              <a:rPr lang="ru-RU" sz="2800" dirty="0"/>
              <a:t>единой нормативно-справочной информации на базе КСП;</a:t>
            </a:r>
          </a:p>
          <a:p>
            <a:pPr lvl="0"/>
            <a:r>
              <a:rPr lang="ru-RU" sz="2800" dirty="0"/>
              <a:t>объединенная система регистров;</a:t>
            </a:r>
          </a:p>
          <a:p>
            <a:pPr lvl="0"/>
            <a:r>
              <a:rPr lang="ru-RU" sz="2800" dirty="0"/>
              <a:t>подсистема сбора и обработки статистической информации на базе УИС СТАТЭК;</a:t>
            </a:r>
          </a:p>
          <a:p>
            <a:pPr lvl="0"/>
            <a:r>
              <a:rPr lang="ru-RU" sz="2800" dirty="0"/>
              <a:t>хранилище статистических данных;</a:t>
            </a:r>
          </a:p>
          <a:p>
            <a:pPr lvl="0"/>
            <a:r>
              <a:rPr lang="ru-RU" sz="2800" dirty="0"/>
              <a:t>универсальная транспортная подсистема.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30390"/>
            <a:ext cx="8381260" cy="1054394"/>
          </a:xfrm>
        </p:spPr>
        <p:txBody>
          <a:bodyPr/>
          <a:lstStyle/>
          <a:p>
            <a:r>
              <a:rPr lang="ru-RU" dirty="0"/>
              <a:t> К основным подсистемам ЕССО относятся: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4372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12.1.Единая система классификации и кодирования информации (ЕСКК): цель, задачи и состав</a:t>
            </a:r>
          </a:p>
          <a:p>
            <a:r>
              <a:rPr lang="ru-RU" dirty="0"/>
              <a:t>12.2. Система ведения общероссийских классификаторов, применяемых в экономической статистике</a:t>
            </a:r>
          </a:p>
          <a:p>
            <a:r>
              <a:rPr lang="ru-RU" dirty="0"/>
              <a:t>12.3. Состав и структура основных международных и региональных экономико-статистических классификаций</a:t>
            </a:r>
          </a:p>
          <a:p>
            <a:r>
              <a:rPr lang="ru-RU" dirty="0"/>
              <a:t>12.4. Единый государственный регистр предприятий и организаций (ЕГРПО) - инструмент статистических наблюдений</a:t>
            </a:r>
          </a:p>
          <a:p>
            <a:r>
              <a:rPr lang="ru-RU" dirty="0"/>
              <a:t>12.5. Система сбора и электронной обработки информации в экономической статистике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160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по регионам;</a:t>
            </a:r>
          </a:p>
          <a:p>
            <a:pPr lvl="0"/>
            <a:r>
              <a:rPr lang="ru-RU" dirty="0"/>
              <a:t>по секторам экономики;</a:t>
            </a:r>
          </a:p>
          <a:p>
            <a:pPr lvl="0"/>
            <a:r>
              <a:rPr lang="ru-RU" dirty="0"/>
              <a:t>по сферам деятельности и отраслям;</a:t>
            </a:r>
          </a:p>
          <a:p>
            <a:r>
              <a:rPr lang="ru-RU" dirty="0"/>
              <a:t>по формам </a:t>
            </a:r>
            <a:r>
              <a:rPr lang="ru-RU" dirty="0" smtClean="0"/>
              <a:t>собственности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dirty="0"/>
              <a:t>ЕСКК - это совокупность общероссийских классификаторов, система их ведения и комплекс нормативных документов, устанавливающих единые методологические и организационные основы проведения работ по классификации и кодированию информации. </a:t>
            </a: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502398"/>
            <a:ext cx="8381260" cy="1054394"/>
          </a:xfrm>
        </p:spPr>
        <p:txBody>
          <a:bodyPr/>
          <a:lstStyle/>
          <a:p>
            <a:r>
              <a:rPr lang="ru-RU" sz="2400" dirty="0"/>
              <a:t>В ЭС применяются следующие основные классификации и группировки: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695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23832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классификацию и кодирование технико-экономической и социальной информации на единой методологической основе;</a:t>
            </a:r>
          </a:p>
          <a:p>
            <a:pPr lvl="0"/>
            <a:r>
              <a:rPr lang="ru-RU" dirty="0"/>
              <a:t>упорядочение и унификация технико-экономических и социальных показателей;</a:t>
            </a:r>
          </a:p>
          <a:p>
            <a:pPr lvl="0"/>
            <a:r>
              <a:rPr lang="ru-RU" dirty="0"/>
              <a:t>обеспечение однозначности и сопоставимости данных, используемых при описании объектов технико-экономической и социальной информации;</a:t>
            </a:r>
          </a:p>
          <a:p>
            <a:pPr lvl="0"/>
            <a:r>
              <a:rPr lang="ru-RU" dirty="0"/>
              <a:t>создание условий для автоматизации процессов обработки технико-экономической и социальной информации, включая создание автоматизированных банков данных;</a:t>
            </a:r>
          </a:p>
          <a:p>
            <a:pPr lvl="0"/>
            <a:r>
              <a:rPr lang="ru-RU" dirty="0"/>
              <a:t>обеспечение методического и организационного единства в области разработки, применения и ведения общероссийских классификаторов;</a:t>
            </a:r>
          </a:p>
          <a:p>
            <a:pPr lvl="0"/>
            <a:r>
              <a:rPr lang="ru-RU" dirty="0"/>
              <a:t>создание комплекса взаимоувязанных общероссийских классификаторов и обеспечение их ведения;</a:t>
            </a:r>
          </a:p>
          <a:p>
            <a:pPr lvl="0"/>
            <a:r>
              <a:rPr lang="ru-RU" dirty="0"/>
              <a:t>гармонизацию общероссийских классификаторов с международными классификаторами и стандартами по классификации и кодированию объектов технико-экономической и социальной информации с учетом отечественной практики;</a:t>
            </a:r>
          </a:p>
          <a:p>
            <a:pPr lvl="0"/>
            <a:r>
              <a:rPr lang="ru-RU" dirty="0"/>
              <a:t>развитие практики прямого применения международных классификаторов и стандартов по классификации и кодированию объектов технико-экономической и социальной информации;</a:t>
            </a:r>
          </a:p>
          <a:p>
            <a:pPr lvl="0"/>
            <a:r>
              <a:rPr lang="ru-RU" dirty="0"/>
              <a:t>упорядочение и минимизация информационных документопотоков.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502398"/>
            <a:ext cx="8381260" cy="1054394"/>
          </a:xfrm>
        </p:spPr>
        <p:txBody>
          <a:bodyPr/>
          <a:lstStyle/>
          <a:p>
            <a:r>
              <a:rPr lang="ru-RU" i="1" dirty="0"/>
              <a:t>К основным задачам, решаемым с помощью ЕСКК, относят: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2061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/>
              <a:t>Классификатор</a:t>
            </a: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ru-RU" dirty="0"/>
              <a:t>систематизированный свод стандартных кодов и наименований классификационных группировок и (или) объектов информации, построенных в соответствии с установленными системами классификации и кодирования информации</a:t>
            </a:r>
            <a:r>
              <a:rPr lang="ru-RU" dirty="0" smtClean="0"/>
              <a:t>.</a:t>
            </a:r>
          </a:p>
          <a:p>
            <a:r>
              <a:rPr lang="ru-RU" dirty="0"/>
              <a:t>Процесс поддержания классификаторов в «достоверном» состоянии, обеспечения полноты информации и ее распространения среди пользователей называется </a:t>
            </a:r>
            <a:r>
              <a:rPr lang="ru-RU" b="1" i="1" dirty="0"/>
              <a:t>ведением классификаторов</a:t>
            </a:r>
            <a:r>
              <a:rPr lang="ru-RU" b="1" dirty="0"/>
              <a:t>. </a:t>
            </a:r>
          </a:p>
          <a:p>
            <a:r>
              <a:rPr lang="ru-RU" b="1" dirty="0" smtClean="0"/>
              <a:t>ОКВЭД</a:t>
            </a:r>
            <a:r>
              <a:rPr lang="ru-RU" dirty="0" smtClean="0"/>
              <a:t> – общероссийский классификатор, предназначенный </a:t>
            </a:r>
            <a:r>
              <a:rPr lang="ru-RU" dirty="0"/>
              <a:t>для классификации и кодирования видов экономической деятельности и информации о них.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понятия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4503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022297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классификацией </a:t>
            </a:r>
            <a:r>
              <a:rPr lang="ru-RU" dirty="0"/>
              <a:t>и кодированием видов экономической деятельности, заявляемых хозяйствующими субъектами при регистрации;</a:t>
            </a:r>
          </a:p>
          <a:p>
            <a:r>
              <a:rPr lang="ru-RU" dirty="0" smtClean="0"/>
              <a:t>определением </a:t>
            </a:r>
            <a:r>
              <a:rPr lang="ru-RU" dirty="0"/>
              <a:t>основного и других фактически осуществляемых видов экономической деятельности хозяйствующих субъектов;</a:t>
            </a:r>
          </a:p>
          <a:p>
            <a:r>
              <a:rPr lang="ru-RU" dirty="0" smtClean="0"/>
              <a:t>разработкой </a:t>
            </a:r>
            <a:r>
              <a:rPr lang="ru-RU" dirty="0"/>
              <a:t>нормативных правовых актов, касающихся государственного регулирования отдельных видов экономической деятельности;</a:t>
            </a:r>
          </a:p>
          <a:p>
            <a:r>
              <a:rPr lang="ru-RU" dirty="0" smtClean="0"/>
              <a:t>осуществлением </a:t>
            </a:r>
            <a:r>
              <a:rPr lang="ru-RU" dirty="0"/>
              <a:t>государственного статистического наблюдения по видам деятельности за развитием экономических процессов;</a:t>
            </a:r>
          </a:p>
          <a:p>
            <a:r>
              <a:rPr lang="ru-RU" dirty="0" smtClean="0"/>
              <a:t>подготовкой </a:t>
            </a:r>
            <a:r>
              <a:rPr lang="ru-RU" dirty="0"/>
              <a:t>статистической информации для сопоставлений на международном уровне;</a:t>
            </a:r>
          </a:p>
          <a:p>
            <a:r>
              <a:rPr lang="ru-RU" dirty="0" smtClean="0"/>
              <a:t>кодированием </a:t>
            </a:r>
            <a:r>
              <a:rPr lang="ru-RU" dirty="0"/>
              <a:t>информации о видах экономической деятельности в информационных системах и ресурсах, едином государственном регистре предприятий и организаций, других информационных регистрах;</a:t>
            </a:r>
          </a:p>
          <a:p>
            <a:r>
              <a:rPr lang="ru-RU" dirty="0" smtClean="0"/>
              <a:t>обеспечением </a:t>
            </a:r>
            <a:r>
              <a:rPr lang="ru-RU" dirty="0"/>
              <a:t>потребностей органов государственной власти и управления в информации о видах экономической деятельности при решении аналитических задач.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ОКВЭД используется при решении следующих основных задач, связанных с: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856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575054"/>
            <a:ext cx="8407893" cy="5238322"/>
          </a:xfrm>
        </p:spPr>
        <p:txBody>
          <a:bodyPr>
            <a:normAutofit lnSpcReduction="10000"/>
          </a:bodyPr>
          <a:lstStyle/>
          <a:p>
            <a:r>
              <a:rPr lang="ru-RU" i="1" dirty="0"/>
              <a:t>Под </a:t>
            </a:r>
            <a:r>
              <a:rPr lang="ru-RU" b="1" i="1" dirty="0"/>
              <a:t>гармонизацией</a:t>
            </a:r>
            <a:r>
              <a:rPr lang="ru-RU" dirty="0"/>
              <a:t> любых классификаций, как общероссийских, так и международных, принято понимать процесс установления их содержательного, структурного, </a:t>
            </a:r>
            <a:r>
              <a:rPr lang="ru-RU" dirty="0" smtClean="0"/>
              <a:t>терминологического </a:t>
            </a:r>
            <a:r>
              <a:rPr lang="ru-RU" dirty="0"/>
              <a:t>и кодового соответствия. </a:t>
            </a:r>
            <a:endParaRPr lang="ru-RU" dirty="0" smtClean="0"/>
          </a:p>
          <a:p>
            <a:r>
              <a:rPr lang="ru-RU" b="1" i="1" dirty="0"/>
              <a:t>Единый государственный регистр предприятий и организаций (далее ЕГРПО)</a:t>
            </a:r>
            <a:r>
              <a:rPr lang="ru-RU" b="1" dirty="0"/>
              <a:t> </a:t>
            </a:r>
            <a:r>
              <a:rPr lang="ru-RU" dirty="0"/>
              <a:t>– это государственная информационная система, состоящая из организационно упорядоченной совокупности документов и информационных технологий, обеспечивающих учет и идентификацию хозяйствующих субъектов, проходящих государственную регистрацию на территории Российской Федерации.</a:t>
            </a:r>
          </a:p>
          <a:p>
            <a:r>
              <a:rPr lang="ru-RU" b="1" i="1" dirty="0"/>
              <a:t>Целью создания ЕГРПО</a:t>
            </a:r>
            <a:r>
              <a:rPr lang="ru-RU" b="1" dirty="0"/>
              <a:t> </a:t>
            </a:r>
            <a:r>
              <a:rPr lang="ru-RU" dirty="0"/>
              <a:t>является накопление и использование в первую очередь в государственных интересах достоверных учетно-статистических данных, отражающих создание и развитие на протяжении всего жизненного цикла предприятий и организаций, которые характеризуются стандартным набором реквизитов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8204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556792"/>
            <a:ext cx="8407893" cy="531032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создание статистических </a:t>
            </a:r>
            <a:r>
              <a:rPr lang="ru-RU" dirty="0" err="1"/>
              <a:t>субрегистров</a:t>
            </a:r>
            <a:r>
              <a:rPr lang="ru-RU" dirty="0"/>
              <a:t> и баз данных для проведения различных структурных статистических обследований;</a:t>
            </a:r>
          </a:p>
          <a:p>
            <a:pPr lvl="0"/>
            <a:r>
              <a:rPr lang="ru-RU" dirty="0"/>
              <a:t>создание нормативно-справочной информации для системы электронной обработки статистических данных и ее актуализация;</a:t>
            </a:r>
          </a:p>
          <a:p>
            <a:pPr lvl="0"/>
            <a:r>
              <a:rPr lang="ru-RU" dirty="0"/>
              <a:t>проведение анализа и представление необходимых статистических данных за различные периоды о деятельности предприятий и организаций по параметрам, включаемым в ЕГРПО, на основе которых может оцениваться экономическая ситуация и рост деловой активности в стране;</a:t>
            </a:r>
          </a:p>
          <a:p>
            <a:pPr lvl="0"/>
            <a:r>
              <a:rPr lang="ru-RU" dirty="0"/>
              <a:t>решение задач межведомственного характера, связанных с предоставлением из ЕГРПО адресной демографической информации о предприятиях и организациях в органы внутренних дел, налоговую полицию и другие органы, на которые возложено выполнение важнейших государственных функций по сбору налогов и борьбе с экономическими преступлениями;</a:t>
            </a:r>
          </a:p>
          <a:p>
            <a:pPr lvl="0"/>
            <a:r>
              <a:rPr lang="ru-RU" dirty="0"/>
              <a:t>обеспечение заинтересованных пользователей справочной информацией из ЕГРПО для применения ее в коммерческих целях и др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ЕГРПО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1269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950288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/>
              <a:t>ЦБСД</a:t>
            </a:r>
            <a:r>
              <a:rPr lang="ru-RU" dirty="0"/>
              <a:t> осуществляет информационно-справочное обслуживание федеральных, региональных и районных органов власти и управления, а также других потребителей статистической информации; автоматизацию статистических работ на основе использования информационных фондов и программно-технологических средств ЦБСД, актуализация и накопление интегрированных информационных ресурсов Росстата.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/>
              <a:t>БГД</a:t>
            </a:r>
            <a:r>
              <a:rPr lang="ru-RU" dirty="0"/>
              <a:t> предназначен для формирования и ведения </a:t>
            </a:r>
            <a:r>
              <a:rPr lang="ru-RU" dirty="0" err="1"/>
              <a:t>документографической</a:t>
            </a:r>
            <a:r>
              <a:rPr lang="ru-RU" dirty="0"/>
              <a:t> базы данных текстовых, табличных и графических материалов, осуществления информационно-справочного обслуживания пользователей, в первую очередь органов власти и управления, СМИ, предприятий и организаций, населения.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81000" y="476672"/>
            <a:ext cx="8381260" cy="1054394"/>
          </a:xfrm>
        </p:spPr>
        <p:txBody>
          <a:bodyPr/>
          <a:lstStyle/>
          <a:p>
            <a:r>
              <a:rPr lang="ru-RU" sz="2000" dirty="0"/>
              <a:t>В настоящее время Информационные системы Росстата включают Центральную базу статистических данных (ЦБСД) и Банк готовых документов (БГД). </a:t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1888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2367</TotalTime>
  <Words>808</Words>
  <Application>Microsoft Office PowerPoint</Application>
  <PresentationFormat>Экран (4:3)</PresentationFormat>
  <Paragraphs>54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Сетка</vt:lpstr>
      <vt:lpstr>Unknown</vt:lpstr>
      <vt:lpstr>Классификаторы, группировки, регистры и система электронной обработки информации в экономической статистике </vt:lpstr>
      <vt:lpstr>Презентация PowerPoint</vt:lpstr>
      <vt:lpstr>В ЭС применяются следующие основные классификации и группировки: </vt:lpstr>
      <vt:lpstr>К основным задачам, решаемым с помощью ЕСКК, относят: </vt:lpstr>
      <vt:lpstr>Основные понятия </vt:lpstr>
      <vt:lpstr>ОКВЭД используется при решении следующих основных задач, связанных с: </vt:lpstr>
      <vt:lpstr>Презентация PowerPoint</vt:lpstr>
      <vt:lpstr>Задачи ЕГРПО</vt:lpstr>
      <vt:lpstr>В настоящее время Информационные системы Росстата включают Центральную базу статистических данных (ЦБСД) и Банк готовых документов (БГД).  </vt:lpstr>
      <vt:lpstr>Презентация PowerPoint</vt:lpstr>
      <vt:lpstr> К основным подсистемам ЕССО относятся: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Классификаторы, группировки, регистры и система электронной обработки информации в экономической статистике </dc:title>
  <dc:creator>Ксения</dc:creator>
  <cp:lastModifiedBy>Ксения</cp:lastModifiedBy>
  <cp:revision>4</cp:revision>
  <dcterms:created xsi:type="dcterms:W3CDTF">2020-09-11T19:22:07Z</dcterms:created>
  <dcterms:modified xsi:type="dcterms:W3CDTF">2020-09-13T11:00:21Z</dcterms:modified>
</cp:coreProperties>
</file>