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Экспериментальная психология</a:t>
            </a:r>
          </a:p>
        </p:txBody>
      </p:sp>
    </p:spTree>
    <p:extLst>
      <p:ext uri="{BB962C8B-B14F-4D97-AF65-F5344CB8AC3E}">
        <p14:creationId xmlns:p14="http://schemas.microsoft.com/office/powerpoint/2010/main" val="28050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932" y="609600"/>
            <a:ext cx="8754713" cy="198991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212121"/>
                </a:solidFill>
                <a:latin typeface="Helvetica Neue"/>
              </a:rPr>
              <a:t/>
            </a:r>
            <a:br>
              <a:rPr lang="ru-RU" sz="1800" dirty="0" smtClean="0">
                <a:solidFill>
                  <a:srgbClr val="212121"/>
                </a:solidFill>
                <a:latin typeface="Helvetica Neue"/>
              </a:rPr>
            </a:br>
            <a:r>
              <a:rPr lang="ru-RU" sz="1800" dirty="0">
                <a:solidFill>
                  <a:srgbClr val="212121"/>
                </a:solidFill>
                <a:latin typeface="Helvetica Neue"/>
              </a:rPr>
              <a:t/>
            </a:r>
            <a:br>
              <a:rPr lang="ru-RU" sz="1800" dirty="0">
                <a:solidFill>
                  <a:srgbClr val="212121"/>
                </a:solidFill>
                <a:latin typeface="Helvetica Neue"/>
              </a:rPr>
            </a:br>
            <a:r>
              <a:rPr lang="ru-RU" sz="1800" dirty="0" smtClean="0">
                <a:solidFill>
                  <a:srgbClr val="212121"/>
                </a:solidFill>
                <a:latin typeface="Helvetica Neue"/>
              </a:rPr>
              <a:t>В </a:t>
            </a:r>
            <a:r>
              <a:rPr lang="ru-RU" sz="1800" dirty="0">
                <a:solidFill>
                  <a:srgbClr val="212121"/>
                </a:solidFill>
                <a:latin typeface="Helvetica Neue"/>
              </a:rPr>
              <a:t>1879 г. немецкий психолог </a:t>
            </a:r>
            <a:r>
              <a:rPr lang="ru-RU" sz="1800" b="1" dirty="0">
                <a:solidFill>
                  <a:srgbClr val="212121"/>
                </a:solidFill>
                <a:latin typeface="Helvetica Neue"/>
              </a:rPr>
              <a:t>В. Вундт</a:t>
            </a:r>
            <a:r>
              <a:rPr lang="ru-RU" sz="1800" dirty="0">
                <a:solidFill>
                  <a:srgbClr val="212121"/>
                </a:solidFill>
                <a:latin typeface="Helvetica Neue"/>
              </a:rPr>
              <a:t> (1832—1920) открывает в Лейпциге первую лабораторию экспериментальной психологии, а затем Институт психологии в 1881 г.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932" y="2599510"/>
            <a:ext cx="2789342" cy="3881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462" y="357615"/>
            <a:ext cx="2628137" cy="36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6045" y="2599510"/>
            <a:ext cx="6113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2121"/>
                </a:solidFill>
                <a:latin typeface="Helvetica Neue"/>
                <a:ea typeface="+mj-ea"/>
                <a:cs typeface="+mj-cs"/>
              </a:rPr>
              <a:t>Он же дает название новой науке и пишет монументальный труд «Основы физиологической психологии» (1873—1874), где собирает и объединяет в новую дисциплину созданное различными исследователями. С этого момента принято вести отсчет истории психологии как самостоятельной науки.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2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1050" y="1158240"/>
            <a:ext cx="6466114" cy="4014653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rgbClr val="212121"/>
                </a:solidFill>
                <a:latin typeface="Helvetica Neue"/>
              </a:rPr>
              <a:t>Задачей</a:t>
            </a:r>
            <a:r>
              <a:rPr lang="ru-RU" sz="1800" dirty="0">
                <a:solidFill>
                  <a:srgbClr val="212121"/>
                </a:solidFill>
                <a:latin typeface="Helvetica Neue"/>
              </a:rPr>
              <a:t> психологии, по Вундту, является разложение непосредственного опыта сознания на элементы, выделение связей элементов друг с другом и определение законов этих связей. Элементы сознания — это </a:t>
            </a:r>
            <a:r>
              <a:rPr lang="ru-RU" sz="1800" dirty="0">
                <a:solidFill>
                  <a:srgbClr val="01579B"/>
                </a:solidFill>
                <a:latin typeface="Helvetica Neue"/>
              </a:rPr>
              <a:t>ощущения</a:t>
            </a:r>
            <a:r>
              <a:rPr lang="ru-RU" sz="1800" dirty="0">
                <a:solidFill>
                  <a:srgbClr val="212121"/>
                </a:solidFill>
                <a:latin typeface="Helvetica Neue"/>
              </a:rPr>
              <a:t>, представления и чувствования. Основными процессами психики, результатом творческого синтеза которых и выступает </a:t>
            </a:r>
            <a:r>
              <a:rPr lang="ru-RU" sz="1800" dirty="0">
                <a:solidFill>
                  <a:srgbClr val="01579B"/>
                </a:solidFill>
                <a:latin typeface="Helvetica Neue"/>
              </a:rPr>
              <a:t>сознание</a:t>
            </a:r>
            <a:r>
              <a:rPr lang="ru-RU" sz="1800" dirty="0">
                <a:solidFill>
                  <a:srgbClr val="212121"/>
                </a:solidFill>
                <a:latin typeface="Helvetica Neue"/>
              </a:rPr>
              <a:t>, являются процессы перцепции и апперцепции</a:t>
            </a:r>
            <a:r>
              <a:rPr lang="ru-RU" sz="1800" dirty="0" smtClean="0">
                <a:solidFill>
                  <a:srgbClr val="212121"/>
                </a:solidFill>
                <a:latin typeface="Helvetica Neue"/>
              </a:rPr>
              <a:t>.</a:t>
            </a:r>
            <a:br>
              <a:rPr lang="ru-RU" sz="1800" dirty="0" smtClean="0">
                <a:solidFill>
                  <a:srgbClr val="212121"/>
                </a:solidFill>
                <a:latin typeface="Helvetica Neue"/>
              </a:rPr>
            </a:br>
            <a:r>
              <a:rPr lang="ru-RU" sz="1800" dirty="0">
                <a:solidFill>
                  <a:srgbClr val="212121"/>
                </a:solidFill>
                <a:latin typeface="Helvetica Neue"/>
              </a:rPr>
              <a:t> Апперцепция — это активный процесс, с помощью которого сознание реализует свой потенциал к самоорганизации. Апперцепция противостоит механистическому принципу ассоциации, так как приводит к образованию осмысленных и упорядоченных совокупностей психических элементов.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73" y="1291456"/>
            <a:ext cx="482984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9155"/>
            <a:ext cx="10713477" cy="1320800"/>
          </a:xfrm>
        </p:spPr>
        <p:txBody>
          <a:bodyPr/>
          <a:lstStyle/>
          <a:p>
            <a:r>
              <a:rPr lang="ru-RU" b="1" dirty="0">
                <a:solidFill>
                  <a:srgbClr val="333333"/>
                </a:solidFill>
                <a:latin typeface="Montserrat"/>
              </a:rPr>
              <a:t>Самонаблюдение или метод интроспекции</a:t>
            </a:r>
            <a:br>
              <a:rPr lang="ru-RU" b="1" dirty="0">
                <a:solidFill>
                  <a:srgbClr val="333333"/>
                </a:solidFill>
                <a:latin typeface="Montserrat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3103" y="1949270"/>
            <a:ext cx="5107971" cy="3881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91" y="1583390"/>
            <a:ext cx="63616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Montserrat"/>
              </a:rPr>
              <a:t>Испытуемый человек с помощью метода «самонаблюдения» или интроспекции и своего непосредственного опыта в лаборатории мог сам наблюдать за происходящим в своем психологическом состоянии, рассказывать о своих ощущениях психологу. Эдвард </a:t>
            </a:r>
            <a:r>
              <a:rPr lang="ru-RU" dirty="0" err="1">
                <a:solidFill>
                  <a:srgbClr val="333333"/>
                </a:solidFill>
                <a:latin typeface="Montserrat"/>
              </a:rPr>
              <a:t>Брэдфорд</a:t>
            </a:r>
            <a:r>
              <a:rPr lang="ru-RU" dirty="0">
                <a:solidFill>
                  <a:srgbClr val="333333"/>
                </a:solidFill>
                <a:latin typeface="Montserrat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Montserrat"/>
              </a:rPr>
              <a:t>Титчерен</a:t>
            </a:r>
            <a:r>
              <a:rPr lang="ru-RU" dirty="0">
                <a:solidFill>
                  <a:srgbClr val="333333"/>
                </a:solidFill>
                <a:latin typeface="Montserrat"/>
              </a:rPr>
              <a:t> развил предложенный Вундтом основной метод и рассматривал такие задачи структурной психологии</a:t>
            </a:r>
            <a:r>
              <a:rPr lang="ru-RU" dirty="0" smtClean="0">
                <a:solidFill>
                  <a:srgbClr val="333333"/>
                </a:solidFill>
                <a:latin typeface="Montserra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Montserrat"/>
              </a:rPr>
              <a:t>распад душевного состояния на части;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Montserrat"/>
              </a:rPr>
              <a:t>установление образа соединения этих частей;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Montserrat"/>
              </a:rPr>
              <a:t>постановка соответствия законов комбинаций и физиологической организации.</a:t>
            </a:r>
          </a:p>
          <a:p>
            <a:r>
              <a:rPr lang="ru-RU" dirty="0">
                <a:solidFill>
                  <a:srgbClr val="333333"/>
                </a:solidFill>
                <a:latin typeface="Montserrat"/>
              </a:rPr>
              <a:t>Данный метод был ориентирован на ощущения, на концентрацию на этих ощущениях.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8" y="4868092"/>
            <a:ext cx="11077301" cy="22642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Вывод: Методы Вундта, относящиеся к категории экспериментальных, используются в современной психологии . Они помогают понять сознание человека, выявить сильные и слабые стороны мышления, решить, какие сферы нужно проработать.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488542"/>
            <a:ext cx="434993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163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Экспериментальная психология</vt:lpstr>
      <vt:lpstr>  В 1879 г. немецкий психолог В. Вундт (1832—1920) открывает в Лейпциге первую лабораторию экспериментальной психологии, а затем Институт психологии в 1881 г. </vt:lpstr>
      <vt:lpstr>Задачей психологии, по Вундту, является разложение непосредственного опыта сознания на элементы, выделение связей элементов друг с другом и определение законов этих связей. Элементы сознания — это ощущения, представления и чувствования. Основными процессами психики, результатом творческого синтеза которых и выступает сознание, являются процессы перцепции и апперцепции.  Апперцепция — это активный процесс, с помощью которого сознание реализует свой потенциал к самоорганизации. Апперцепция противостоит механистическому принципу ассоциации, так как приводит к образованию осмысленных и упорядоченных совокупностей психических элементов.</vt:lpstr>
      <vt:lpstr>Самонаблюдение или метод интроспекции </vt:lpstr>
      <vt:lpstr>Вывод: Методы Вундта, относящиеся к категории экспериментальных, используются в современной психологии . Они помогают понять сознание человека, выявить сильные и слабые стороны мышления, решить, какие сферы нужно проработать.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Экспериментальная психология</dc:title>
  <dc:creator>User</dc:creator>
  <cp:lastModifiedBy>К_СГ_и_МД</cp:lastModifiedBy>
  <cp:revision>6</cp:revision>
  <dcterms:created xsi:type="dcterms:W3CDTF">2020-10-06T15:15:53Z</dcterms:created>
  <dcterms:modified xsi:type="dcterms:W3CDTF">2021-01-20T09:40:07Z</dcterms:modified>
</cp:coreProperties>
</file>