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9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8" r:id="rId30"/>
    <p:sldId id="289" r:id="rId31"/>
    <p:sldId id="291" r:id="rId32"/>
    <p:sldId id="292" r:id="rId33"/>
    <p:sldId id="293" r:id="rId34"/>
    <p:sldId id="286" r:id="rId35"/>
    <p:sldId id="287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EA9FDA-D3DF-4348-B647-75FC69AA208B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3A0F5-E1B4-4AA0-A00E-0432E74563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huntsmanblog.ru/?attachment_id=316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424936" cy="6264696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Практическое занятие: «Характеристика пистолета Макарова (ПМ)»</a:t>
            </a: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Учебные вопросы:</a:t>
            </a:r>
          </a:p>
          <a:p>
            <a:pPr algn="just">
              <a:spcBef>
                <a:spcPts val="0"/>
              </a:spcBef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Назначение, тактико-технические характе-ристики (ТТХ) и устройство ПМ.</a:t>
            </a:r>
          </a:p>
          <a:p>
            <a:pPr algn="just">
              <a:spcBef>
                <a:spcPts val="0"/>
              </a:spcBef>
              <a:buAutoNum type="arabicPeriod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Меры безопасности при обращении с оружием и боеприпасами.</a:t>
            </a:r>
          </a:p>
          <a:p>
            <a:pPr marL="514350" indent="-514350" algn="just">
              <a:buAutoNum type="arabicPeriod"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232248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                  Затвор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 служит для:    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подачи патрона из магазина в патронник;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запирания канала ствола при выстреле;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удержания гильзы (извлечения патрона);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постановки курка на боевой взвод.</a:t>
            </a:r>
          </a:p>
        </p:txBody>
      </p:sp>
      <p:pic>
        <p:nvPicPr>
          <p:cNvPr id="4" name="Содержимое 3" descr="Затвор ПМ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829719"/>
            <a:ext cx="8064896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85000" lnSpcReduction="2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Снаружи затвор имеет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мушку для прицеливания;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поперечный паз для целика;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насечку между мушкой и целиком для исключения отсвечивания поверхности затвора при прицеливании;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правой стороне — окно для выбрасывания гильзы (патрона);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левой стороны — гнездо для предохранителя и две выемки для фиксатора предохранителя: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верхнюю — для положения флажка «предохранение»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нижнюю — для положения флажка «огонь»;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Рядом с верхней выемкой — красный кружок, который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открывается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постановке флажка в положение «огонь» и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закрывается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флажком при включении предохранителя;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канал для помещения ударника.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Ударник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(рис. 5) служит для разбития капсюля.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Он имеет: в передней части — боек, в задней части — срез для предохранителя, который удерживает ударник в канале затвора.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Ударник ПМ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7488832" cy="3168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3600400"/>
          </a:xfrm>
        </p:spPr>
        <p:txBody>
          <a:bodyPr>
            <a:noAutofit/>
          </a:bodyPr>
          <a:lstStyle/>
          <a:p>
            <a:pPr algn="just" fontAlgn="base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 Возвратная пружина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(рис. 6) служит для возвращения затвора в переднее положение после выстрела. Крайний виток одного из концов пружины имеет меньший диаметр по сравнению с другими витками. Этим витком пружина при сборке надевается на ствол, чтобы обеспечить ее надежное удержание на стволе при разборке пистолета. Пружина, надетая на ствол, помещается вместе с ним в канале затвора.         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Ударно-спусковой механизм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состоит из курка, шептала с пружиной, спусковой тяги с рычагом взвода, спускового крючка, боевой пружины и задвижки боевой пружины.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Возвратная пружина ПМ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221088"/>
            <a:ext cx="7776864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2218258"/>
          </a:xfrm>
        </p:spPr>
        <p:txBody>
          <a:bodyPr>
            <a:normAutofit fontScale="90000"/>
          </a:bodyPr>
          <a:lstStyle/>
          <a:p>
            <a:pPr algn="just" fontAlgn="base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Рукоятка с винтом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(рис. 7) служит для удобства удержания пистолета в руке. Она имеет: отверстие для винта, который крепит рукоятку к основанию рукоятки; антабку для пристегивания пистолетного ремешка; пазы для свободного надвигания рукоятки на основание рукоятки; в задней стенке — выем для защелки магазина. Рукоятка изготовлена из пластмассы.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Рукоятка с винтом ПМ">
            <a:hlinkClick r:id="rId2" tgtFrame="&quot;_blank&quot;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2564904"/>
            <a:ext cx="381642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fontAlgn="base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Магазин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(рис. 8) служит для помещения восьми патронов. Он состоит из корпуса,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подавателя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пружины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подавателя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крышки.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Магазин ПМ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916832"/>
            <a:ext cx="6912768" cy="291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12168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Устройство патрона.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9-мм пистолетный патрон (рис.9) состоит из гильзы, капсюля, порохового заряда, пули.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Патрон ПМ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2060848"/>
            <a:ext cx="4968552" cy="3318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53869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Гильза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служит для помещения порохового заряда и соединения всех частей патрона; во время выстрела она предупреждает прорыв газов из канала ствола через патронник.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дне гильзы имеются: гнездо для капсюля; наковальня, на которой бойком разбивается капсюль; два затравочных отверстия, через которые к пороховому заряду проникает пламя о.т ударного состава капсюля.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Снаружи у дна гильзы имеется кольцевая проточка для зацепа выбрасывателя.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Заряд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состоит из бездымного пироксилинового пороха.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92688"/>
          </a:xfrm>
        </p:spPr>
        <p:txBody>
          <a:bodyPr>
            <a:normAutofit fontScale="85000" lnSpcReduction="2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Капсюль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служит для воспламенения порохового заряда.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Он состоит из латунного колпачка с впрессованным в него ударным составом и фольгового кружка, прикрывающего ударный состав.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ударе бойка ударный состав воспламеняется.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Пуля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состоит из биметаллической (плакированной) оболочки, в которую впрессован стальной сердечник.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Между пулей и стальным сердечником имеется свинцовая рубашка.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Патроны для заряжания пистолета снаряжаются в магазин на 8 патронов.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Снаряжение магазина производится путем вкладывания 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утапливания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патронов рукой.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 каждому пистолету придается </a:t>
            </a:r>
            <a:r>
              <a:rPr lang="ru-RU" sz="2700" u="sng" dirty="0" smtClean="0">
                <a:latin typeface="Times New Roman" pitchFamily="18" charset="0"/>
                <a:cs typeface="Times New Roman" pitchFamily="18" charset="0"/>
              </a:rPr>
              <a:t>принадлежность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: запасной магазин, протирка, кобура, пистолетный ремешок (рис. 10).</a:t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Содержимое 3" descr="http://sportspravka.com/LoadedImages/2009/11/11/Prinadlezhnost%D1%8C_k_pistoletu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8424936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rmAutofit fontScale="85000" lnSpcReduction="10000"/>
          </a:bodyPr>
          <a:lstStyle/>
          <a:p>
            <a:pPr marL="514350" indent="-514350" algn="ctr">
              <a:buAutoNum type="arabicPeriod"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Назначение,  тактико-технические характеристики и устройство ПМ</a:t>
            </a:r>
          </a:p>
          <a:p>
            <a:pPr marL="514350" indent="-514350" algn="ctr">
              <a:buAutoNum type="arabicPeriod"/>
            </a:pP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9-мм пистолет Макарова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личным оружием нападения и защиты, предназначенным для поражения противника на коротких расстояниях.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Пистолет находится на вооружении с 1951 г., он прост по устройству и в обращении, мал по своим размерам, удобен для ношения и всегда готов к действию.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Пистолет – оружие самозарядное, так как его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перезаряжание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 время стрельбы производится автоматически.</a:t>
            </a:r>
            <a:r>
              <a:rPr lang="ru-RU" dirty="0" smtClean="0"/>
              <a:t>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стрельбы применяются патроны с обычными или трассирующими пулями.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Общий вид ПМ представлен на рис.1.</a:t>
            </a:r>
          </a:p>
          <a:p>
            <a:pPr marL="514350" indent="-514350"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0486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Меры безопасности при обращении с оружием и боеприпасами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Общие правила: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Взял оружие – проверь, не заряжено ли оно.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обращении с оружием не направляй ствол в сторону людей, не целься в другого и не допускай, чтобы целились в тебя.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Любое оружие считай заряженным до тех пор, пока сам не проверишь и не разрядишь.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Разрядил оружие – обращайся с ним как с заряженным.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При взводе курка (при отводе затвора назад) ствол оружия направляй только к цели или вверх.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Во всех случаях не накладывай палец на спусковой крючок до тех пор, пока не будет необходимости в открытии огня.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7. Перед учебной стрельбой (выходом на службу):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насухо протри канал ствола;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проверь, нет ли в стволе посторонних предметов;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убедись в исправности оружия и снаряжения к нему.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264696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Меры безопасности при проведении стрельб: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Стрельба прекращается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командам «Стой, прекратить огонь» или «Отбой», либо самостоятельно: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появлении на мишенном поле людей, машин или животных, а так же низколетящих летательных аппаратов над районом стрельбы;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поднятии белого флага (фонаря) на командном пункте или блиндаже (укрытии);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обнаружении неисправности мишенного оборудования;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подаче сигнала ракетой белого огня;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потере ориентации стреляющим (особенно в ночное время).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19268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2. Категорически запрещается: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Расчехлять оружие или извлекать его из кобуры без разрешения руководителя (помощника руководителя) стрельб.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Направлять оружие независимо от того, заряжено оно или нет в сторону, где находятся люди, или в направлении их возможного появления.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Заряжать оружие боевыми или холостыми патронами без команды руководителя (помощника руководителя) стрельб.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Открывать и вести огонь без команды руководителя (помощника руководителя) стрельб, из неисправного оружия, в опасных направлениях (в том числе за пределы границ тира, стрельбища или полигона).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Оставлять оружие, боеприпасы на огневом рубеже или где бы то ни было, а так же передавать их другим лицам без разрешения руководителя (помощника руководителя) стрельб.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нарушения сотрудниками требований ведение огня немедленно прекращается. </a:t>
            </a:r>
          </a:p>
          <a:p>
            <a:pPr marL="0" indent="0" algn="just"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Стреляющий (сотрудник), допустивший нарушение мер  безопасности, удаляется с огневого рубежа и оценивается – «неудовлетворительно».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При выполнении упражнений связанных с поворотами, разворотами, кувырками, прыжками, передвижениями, до момента открытия огня оружие ставится на предохранитель.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Оружие не должно быть направлено в стреляющего.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Стреляющий не должен касаться спускового крючка (в том числе в паузах между выстрелами при стрельбе в неограниченное время) кроме моментов прицеливания и ведения огня.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этом оружие должно быть направлено в сторону мишеней.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77500" lnSpcReduction="20000"/>
          </a:bodyPr>
          <a:lstStyle/>
          <a:p>
            <a:pPr marL="0" indent="0" algn="ctr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 Хранение пистолета и патронов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Пистолет должен быть всегда в исправном состоянии.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Хранение пистолета и принадлежности возлагается на должностного лица, вооруженного пистолетом, который обязан бережно обращаться с пистолетом и ежедневно осматривать его.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казарменном и лагерном расположении пистолеты хранятся незаряженными и вынутыми из кобур в шкафах или ящиках с гнездами согласно Уставу внутренней службы. Запасные магазины хранятся в гнездах рядом с пистолетами.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кратковременном расположении в населенном пункте по квартирам пистолет хранить при себе.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8892480" cy="6336704"/>
          </a:xfrm>
        </p:spPr>
        <p:txBody>
          <a:bodyPr>
            <a:normAutofit fontScale="925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 время полевых занятий, на походе, при переездах по железной дороге и на машинах пистолет носить в кобуре на ремне, который должен быть прочно пристегнут и правильно подогнан, чтобы кобура не ударялась о твердые предметы.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предупреждения раздутия или разрыва ствола при стрельбе запрещается затыкать или закрывать чем-либо канал ствола.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 всех случаях, не связанных со стрельбой, флажок предохранителя должен быть в положении «предохранение» (крайнее верхнее положение).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20680"/>
          </a:xfrm>
        </p:spPr>
        <p:txBody>
          <a:bodyPr>
            <a:normAutofit fontScale="92500" lnSpcReduction="10000"/>
          </a:bodyPr>
          <a:lstStyle/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Если при необходимости пистолет будет вложен в сырую кобуру, то при первой же возможности вынуть пистолет из кобуры, обтереть, вычистить, смазать его и просушить кобуру.</a:t>
            </a:r>
          </a:p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жарких районах при наличии в воздухе пыли, а также в прибрежных местностях при большой влажности воздуха пистолет хранить согласно особым указаниям. </a:t>
            </a:r>
          </a:p>
          <a:p>
            <a:pPr mar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Патроны должны храниться в сухом месте и по возможности должны быть прикрыты от солнечных лучей, при обращении с ними не допускать повреждений, оберегать их от ударов, влаги, грязи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выяснения состояния оружия, его исправности и боевой готовности производятся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периодические осмотры пистолетов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сроки, установленные Уставом внутренней службы.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Осмотр пистолета производится в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собранном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разобранном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виде.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Степень разборки определяется перед каждым осмотром.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Одновременно с осмотром пистолета производится осмотр кобуры, запасного магазина, протирки и пистолетного ремешка.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М наставление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712968" cy="5976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При осмотре пистолета в собранном виде проверить: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нет ли на частях пистолета налета ржавчины, царапин, забоин и трещин;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нет ли забоин на мушке и в прорези целика, мешающих прицеливанию;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прочно ли удерживается целик в пазу затвора и совпадает ли риска на целике с риской на затворе;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легко ли переключается предохранитель из одного положения в другое и надежно ли фиксируется в крайних положениях;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нет ли в канале ствола грязи, налета ржавчины и других дефектов;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погнуты ли стенки и верхние края корпуса магазина и свободно ли передвигается подаватель в магазине;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свободно ли вставляется магазин (запасной магазин) в основание рукоятки и извлекается из него и надежно ли он удерживается защелкой магазина;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правильно ли работают части и механизмы пистолета и т.п.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Осмотр боевых патронов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Осмотр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боевых патронов производится с целью обнаружения неисправностей, которые могут привести к задержкам при стрельбе из пистолета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Патроны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осматриваются перед стрельбой, при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заступлении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наряд и по особому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распоряжению.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осмотре патронов необходимо проверить: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 на гильзах ржавчины и зеленого налета, особенно на капсюле, помятостей, царапин, препятствующих вхождению патрона в патронник;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вытаскивается ли пуля из гильзы рукой и не выступает ли капсюль выше поверхности дна гильзы; патроны с указанными дефектами должны быть отобраны и сданы;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нет ли среди боевых патронов учебных.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патроны запылились или загрязнились, покрылись небольшим зеленым налетом или ржавчиной, их необходимо обтереть сухой чистой ветошью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612068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Для заряжания пистолета необходимо: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снарядить магазин патронами;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вставить магазин в основание рукоятки;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выключить предохранитель (повернуть флажок вниз);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отвести затвор в крайнее заднее положение и резко отпустить его.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Пистолет готов к выстрелу.</a:t>
            </a: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endParaRPr lang="ru-RU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Для производства выстрела необходимо: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нажать пальцем руки на хвост спускового крючка;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производства следующего выстрела необходимо отпустить хвост спускового крючка и снова нажать на него.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3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Стрельба будет вестись до полного израсходования патронов в магазине.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 израсходовании всех патронов из магазина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затвор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упираясь своим зубом в выступ затворной задержки,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останавливается в заднем положении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Затвор остается в заднем положении также и после извлечения магазина из основания рукоятки пистолета, удерживаясь на затворной задержке.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Затвор освобождается от затворной задержки (при извлеченном или вставленном магазине) путем нажатия пальцем руки на кнопку затворной задержки.</a:t>
            </a:r>
          </a:p>
          <a:p>
            <a:pPr marL="0" indent="0" algn="just">
              <a:lnSpc>
                <a:spcPct val="13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***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264696"/>
          </a:xfrm>
        </p:spPr>
        <p:txBody>
          <a:bodyPr>
            <a:normAutofit fontScale="85000" lnSpcReduction="20000"/>
          </a:bodyPr>
          <a:lstStyle/>
          <a:p>
            <a:pPr marL="0" indent="0" algn="ctr" fontAlgn="base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Тактико-технические характеристики (ТТХ) пистолета Макарова (ПМ):</a:t>
            </a:r>
          </a:p>
          <a:p>
            <a:pPr marL="0" indent="0" algn="ctr" fontAlgn="base">
              <a:lnSpc>
                <a:spcPct val="11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Огонь из пистолета наиболее эффективен на расстояниях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 50 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Убойная сила пули сохраняется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 350 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Огонь из пистолета ведется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одиночными выстрелами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Боевая скорострельность пистолета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30 выстрелов в минуту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Вес пистолета со снаряженным магазином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810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стрельбы из пистолета применяются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9-мм /9х18/ пистолетные патроны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Начальная скорость полета пули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315 м/сек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just" fontAlgn="base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Подача патронов в патронник при стрельбе производится из магазина емкостью 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 патронов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1" y="404664"/>
            <a:ext cx="8707313" cy="6120680"/>
          </a:xfrm>
        </p:spPr>
        <p:txBody>
          <a:bodyPr>
            <a:normAutofit fontScale="85000" lnSpcReduction="20000"/>
          </a:bodyPr>
          <a:lstStyle/>
          <a:p>
            <a:pPr algn="ctr" fontAlgn="base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ВЕСОВЫЕ И ЛИНЕЙНЫЕ ДАННЫЕ 9- мм ПИСТОЛЕТА МАКАРОВА (ПМ)</a:t>
            </a:r>
          </a:p>
          <a:p>
            <a:pPr algn="ctr" fontAlgn="base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 пистолета с магазином без патронов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730 г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(Вес пистолета с магазином, снаряженным восемью патронами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810 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Длина пистолета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161 мм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Высота пистолета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126,75 мм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Длина ствола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93 мм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Калибр ствола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9 мм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Число нарезов -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Емкость магазина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8 патронов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 патрона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10 г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Вес пули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6,1 г</a:t>
            </a:r>
          </a:p>
          <a:p>
            <a:pPr lvl="0" algn="just" fontAlgn="base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Длина патрона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25 мм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04664"/>
            <a:ext cx="8712968" cy="6048672"/>
          </a:xfrm>
        </p:spPr>
        <p:txBody>
          <a:bodyPr>
            <a:normAutofit/>
          </a:bodyPr>
          <a:lstStyle/>
          <a:p>
            <a:pPr marL="0" indent="0" algn="ctr" fontAlgn="base">
              <a:spcBef>
                <a:spcPts val="0"/>
              </a:spcBef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Пистолет ПМ состоит из следующих основных частей и механизмов (рис. 2):</a:t>
            </a:r>
          </a:p>
          <a:p>
            <a:pPr marL="0" indent="0" algn="ctr" fontAlgn="base"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рамки со стволом и спусковой скобой;</a:t>
            </a:r>
          </a:p>
          <a:p>
            <a:pPr marL="0" lvl="0" indent="0" algn="just" fontAlgn="base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затвора с ударником, выбрасывателем и предохранителем;</a:t>
            </a:r>
          </a:p>
          <a:p>
            <a:pPr marL="0" lvl="0" indent="0" algn="just" fontAlgn="base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возвратной пружины;</a:t>
            </a:r>
          </a:p>
          <a:p>
            <a:pPr marL="0" lvl="0" indent="0" algn="just" fontAlgn="base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ударно-спускового механизма;</a:t>
            </a:r>
          </a:p>
          <a:p>
            <a:pPr marL="0" lvl="0" indent="0" algn="just" fontAlgn="base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рукоятки с винтом;</a:t>
            </a:r>
          </a:p>
          <a:p>
            <a:pPr marL="0" lvl="0" indent="0" algn="just" fontAlgn="base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затворной задержки;</a:t>
            </a:r>
          </a:p>
          <a:p>
            <a:pPr marL="0" lvl="0" indent="0" algn="just" fontAlgn="base"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магазина.</a:t>
            </a:r>
          </a:p>
          <a:p>
            <a:pPr marL="0" lvl="0" indent="0" algn="just" fontAlgn="base">
              <a:spcBef>
                <a:spcPts val="0"/>
              </a:spcBef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sportspravka.com/LoadedImages/2009/10/24/Osnovnye_chasti_i_mekhanizmy_pistoleta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60648"/>
            <a:ext cx="8784976" cy="6264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584176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       Рамка со стволом и спусковой скобой (рис. 3). </a:t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      Ствол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служит для направления полета пули. Внутри ствол имеет канал с четырьмя нарезами, вьющимися слева вверх направо. Нарезы служат для сообщения пуле вращательного движения.                 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Рамка со стволом и спусковой скобой ПМ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204864"/>
            <a:ext cx="8568952" cy="4079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20680"/>
          </a:xfrm>
        </p:spPr>
        <p:txBody>
          <a:bodyPr>
            <a:normAutofit fontScale="85000" lnSpcReduction="10000"/>
          </a:bodyPr>
          <a:lstStyle/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Промежутки между нарезами называются полями.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Расстоянием между двумя противоположными полями (по диаметру) определяется калибр канала ствола; он равен 9 мм.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 казенной части канал ствола гладкий и большего диаметра; он служит для помещения патрона и называется патронником.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Наружная поверхность ствола гладкая.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ствол надевается возвратная пружина.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Рамка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служит для соединения всех частей пистолета. </a:t>
            </a:r>
          </a:p>
          <a:p>
            <a:pPr marL="0" indent="0" algn="just" fontAlgn="base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Рамка с основанием рукоятки составляет одно целое.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2087</Words>
  <Application>Microsoft Office PowerPoint</Application>
  <PresentationFormat>Экран (4:3)</PresentationFormat>
  <Paragraphs>162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        Рамка со стволом и спусковой скобой (рис. 3).         Ствол служит для направления полета пули. Внутри ствол имеет канал с четырьмя нарезами, вьющимися слева вверх направо. Нарезы служат для сообщения пуле вращательного движения.                 .  </vt:lpstr>
      <vt:lpstr>Слайд 9</vt:lpstr>
      <vt:lpstr>                  Затвор служит для:      - подачи патрона из магазина в патронник; - запирания канала ствола при выстреле; - удержания гильзы (извлечения патрона); - постановки курка на боевой взвод.</vt:lpstr>
      <vt:lpstr>Слайд 11</vt:lpstr>
      <vt:lpstr>Ударник (рис. 5) служит для разбития капсюля.  Он имеет: в передней части — боек, в задней части — срез для предохранителя, который удерживает ударник в канале затвора. </vt:lpstr>
      <vt:lpstr>     Возвратная пружина (рис. 6) служит для возвращения затвора в переднее положение после выстрела. Крайний виток одного из концов пружины имеет меньший диаметр по сравнению с другими витками. Этим витком пружина при сборке надевается на ствол, чтобы обеспечить ее надежное удержание на стволе при разборке пистолета. Пружина, надетая на ствол, помещается вместе с ним в канале затвора.         .   Ударно-спусковой механизм состоит из курка, шептала с пружиной, спусковой тяги с рычагом взвода, спускового крючка, боевой пружины и задвижки боевой пружины.</vt:lpstr>
      <vt:lpstr>Рукоятка с винтом (рис. 7) служит для удобства удержания пистолета в руке. Она имеет: отверстие для винта, который крепит рукоятку к основанию рукоятки; антабку для пристегивания пистолетного ремешка; пазы для свободного надвигания рукоятки на основание рукоятки; в задней стенке — выем для защелки магазина. Рукоятка изготовлена из пластмассы.</vt:lpstr>
      <vt:lpstr>   Магазин (рис. 8) служит для помещения восьми патронов. Он состоит из корпуса, подавателя, пружины подавателя и крышки.</vt:lpstr>
      <vt:lpstr>Устройство патрона. 9-мм пистолетный патрон (рис.9) состоит из гильзы, капсюля, порохового заряда, пули. </vt:lpstr>
      <vt:lpstr>Слайд 17</vt:lpstr>
      <vt:lpstr>Слайд 18</vt:lpstr>
      <vt:lpstr>    К каждому пистолету придается принадлежность: запасной магазин, протирка, кобура, пистолетный ремешок (рис. 10).  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39</cp:revision>
  <dcterms:created xsi:type="dcterms:W3CDTF">2020-12-05T06:42:59Z</dcterms:created>
  <dcterms:modified xsi:type="dcterms:W3CDTF">2020-12-05T12:11:14Z</dcterms:modified>
</cp:coreProperties>
</file>