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7" r:id="rId2"/>
    <p:sldId id="267" r:id="rId3"/>
    <p:sldId id="270" r:id="rId4"/>
    <p:sldId id="269" r:id="rId5"/>
    <p:sldId id="281" r:id="rId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>
        <p:scale>
          <a:sx n="110" d="100"/>
          <a:sy n="110" d="100"/>
        </p:scale>
        <p:origin x="840" y="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B8FEED-3FEE-4866-B7FC-D7068D7F7017}" type="datetime1">
              <a:rPr lang="ru-RU" smtClean="0"/>
              <a:t>20.01.2021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FC9C95-8E68-4902-ADDF-74C1A65F7A95}" type="datetime1">
              <a:rPr lang="ru-RU" noProof="0" smtClean="0"/>
              <a:t>20.01.2021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71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08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42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500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19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402B95-7679-482D-A422-4EACFBC29533}" type="datetime1">
              <a:rPr lang="ru-RU" noProof="0" smtClean="0"/>
              <a:t>20.01.2021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72A1C-BD29-4D93-B585-4FBE8D28F723}" type="datetime1">
              <a:rPr lang="ru-RU" noProof="0" smtClean="0"/>
              <a:t>20.01.2021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F2E62D-1665-4D59-B162-2DE5A6F04318}" type="datetime1">
              <a:rPr lang="ru-RU" noProof="0" smtClean="0"/>
              <a:t>20.01.2021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30614-4367-4221-93B4-E934B777FC81}" type="datetime1">
              <a:rPr lang="ru-RU" noProof="0" smtClean="0"/>
              <a:t>20.01.2021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F5BD2F-801C-4DA8-94DB-7CA64FE6C124}" type="datetime1">
              <a:rPr lang="ru-RU" noProof="0" smtClean="0"/>
              <a:t>20.01.2021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26B646-4C5C-451E-8746-83027F7A25BA}" type="datetime1">
              <a:rPr lang="ru-RU" noProof="0" smtClean="0"/>
              <a:t>20.01.2021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A71558-662B-4606-8C16-034FA3BBEDCA}" type="datetime1">
              <a:rPr lang="ru-RU" noProof="0" smtClean="0"/>
              <a:t>20.01.2021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3CD2CC-BE6D-49A2-972A-1C0882E50B7C}" type="datetime1">
              <a:rPr lang="ru-RU" noProof="0" smtClean="0"/>
              <a:t>20.01.2021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DA024-F102-4B72-AA0D-6F32724066B7}" type="datetime1">
              <a:rPr lang="ru-RU" noProof="0" smtClean="0"/>
              <a:t>20.01.2021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5C6DECE-EE57-40D1-BFE5-F20B23D9A736}" type="datetime1">
              <a:rPr lang="ru-RU" noProof="0" smtClean="0"/>
              <a:t>20.01.2021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327958"/>
            <a:ext cx="10058400" cy="2743200"/>
          </a:xfrm>
        </p:spPr>
        <p:txBody>
          <a:bodyPr rtlCol="0">
            <a:normAutofit/>
          </a:bodyPr>
          <a:lstStyle/>
          <a:p>
            <a:pPr rtl="0"/>
            <a:r>
              <a:rPr lang="ru-RU" sz="6600" b="0" dirty="0" smtClean="0">
                <a:effectLst/>
                <a:latin typeface="+mn-lt"/>
              </a:rPr>
              <a:t>п</a:t>
            </a:r>
            <a:r>
              <a:rPr lang="ru-RU" sz="5400" b="0" dirty="0" smtClean="0">
                <a:effectLst/>
                <a:latin typeface="+mn-lt"/>
              </a:rPr>
              <a:t>сихоанализ </a:t>
            </a:r>
            <a:endParaRPr lang="ru-RU" sz="6600" b="0" dirty="0"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В</a:t>
            </a:r>
            <a:r>
              <a:rPr lang="ru-RU" sz="1600" dirty="0" smtClean="0"/>
              <a:t>ыполнила:  </a:t>
            </a:r>
            <a:r>
              <a:rPr lang="ru-RU" dirty="0" err="1" smtClean="0"/>
              <a:t>б</a:t>
            </a:r>
            <a:r>
              <a:rPr lang="ru-RU" sz="1600" dirty="0" err="1" smtClean="0"/>
              <a:t>еспалова</a:t>
            </a:r>
            <a:r>
              <a:rPr lang="ru-RU" sz="1600" dirty="0" smtClean="0"/>
              <a:t> </a:t>
            </a:r>
            <a:r>
              <a:rPr lang="ru-RU" dirty="0" err="1" smtClean="0"/>
              <a:t>а</a:t>
            </a:r>
            <a:r>
              <a:rPr lang="ru-RU" sz="1600" dirty="0" err="1" smtClean="0"/>
              <a:t>настасия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3" y="141316"/>
            <a:ext cx="4554583" cy="5030913"/>
          </a:xfrm>
        </p:spPr>
      </p:pic>
      <p:sp>
        <p:nvSpPr>
          <p:cNvPr id="8" name="TextBox 7"/>
          <p:cNvSpPr txBox="1"/>
          <p:nvPr/>
        </p:nvSpPr>
        <p:spPr>
          <a:xfrm>
            <a:off x="3135086" y="5408023"/>
            <a:ext cx="697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Зигмунд Фрейд - австрийский психолог, психоаналитик, психиатр и </a:t>
            </a:r>
            <a:r>
              <a:rPr lang="ru-RU" dirty="0" smtClean="0"/>
              <a:t>невролог</a:t>
            </a:r>
            <a:r>
              <a:rPr lang="en-US" dirty="0" smtClean="0"/>
              <a:t>,</a:t>
            </a:r>
            <a:r>
              <a:rPr lang="ru-RU" dirty="0"/>
              <a:t> основатель </a:t>
            </a:r>
            <a:r>
              <a:rPr lang="ru-RU" dirty="0" smtClean="0"/>
              <a:t>психоанализа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>
                <a:effectLst/>
              </a:rPr>
              <a:t>Компоненты </a:t>
            </a:r>
            <a:r>
              <a:rPr lang="ru-RU" dirty="0" smtClean="0">
                <a:effectLst/>
              </a:rPr>
              <a:t>психики человека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по </a:t>
            </a:r>
            <a:r>
              <a:rPr lang="ru-RU" dirty="0" err="1" smtClean="0">
                <a:effectLst/>
              </a:rPr>
              <a:t>фрейду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25731" y="2809694"/>
            <a:ext cx="4724400" cy="1910352"/>
          </a:xfrm>
        </p:spPr>
        <p:txBody>
          <a:bodyPr rtlCol="0">
            <a:normAutofit/>
          </a:bodyPr>
          <a:lstStyle/>
          <a:p>
            <a:pPr rtl="0"/>
            <a:r>
              <a:rPr lang="ru-RU" sz="2800" dirty="0"/>
              <a:t>С</a:t>
            </a:r>
            <a:r>
              <a:rPr lang="ru-RU" sz="2800" dirty="0" smtClean="0"/>
              <a:t>ознание</a:t>
            </a:r>
          </a:p>
          <a:p>
            <a:pPr rtl="0"/>
            <a:r>
              <a:rPr lang="ru-RU" sz="2800" dirty="0" err="1" smtClean="0"/>
              <a:t>Предсознание</a:t>
            </a:r>
            <a:endParaRPr lang="ru-RU" sz="2800" dirty="0" smtClean="0"/>
          </a:p>
          <a:p>
            <a:pPr rtl="0"/>
            <a:r>
              <a:rPr lang="ru-RU" sz="2800" dirty="0"/>
              <a:t>Б</a:t>
            </a:r>
            <a:r>
              <a:rPr lang="ru-RU" sz="2800" dirty="0" smtClean="0"/>
              <a:t>ессознательное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06" y="1367247"/>
            <a:ext cx="3876353" cy="4576354"/>
          </a:xfrm>
        </p:spPr>
      </p:pic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sz="3600" dirty="0">
                <a:effectLst/>
              </a:rPr>
              <a:t>л</a:t>
            </a:r>
            <a:r>
              <a:rPr lang="ru-RU" sz="2700" dirty="0" smtClean="0">
                <a:effectLst/>
              </a:rPr>
              <a:t>ичность </a:t>
            </a:r>
            <a:r>
              <a:rPr lang="ru-RU" sz="2700" dirty="0">
                <a:effectLst/>
              </a:rPr>
              <a:t>человека, согласно психоаналитической теории, представлена тремя </a:t>
            </a:r>
            <a:r>
              <a:rPr lang="ru-RU" sz="2700" dirty="0" smtClean="0">
                <a:effectLst/>
              </a:rPr>
              <a:t>структурами</a:t>
            </a:r>
            <a:r>
              <a:rPr lang="ru-RU" dirty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1823" y="2368731"/>
            <a:ext cx="10234748" cy="3544389"/>
          </a:xfrm>
        </p:spPr>
        <p:txBody>
          <a:bodyPr rtlCol="0">
            <a:normAutofit/>
          </a:bodyPr>
          <a:lstStyle/>
          <a:p>
            <a:r>
              <a:rPr lang="ru-RU" sz="2800" dirty="0" smtClean="0"/>
              <a:t>Оно (ид)-</a:t>
            </a:r>
            <a:r>
              <a:rPr lang="ru-RU" dirty="0"/>
              <a:t>является всем изначально заложенным в человеке – наследственностью, инстинктами. </a:t>
            </a:r>
            <a:endParaRPr lang="ru-RU" sz="2800" dirty="0" smtClean="0"/>
          </a:p>
          <a:p>
            <a:r>
              <a:rPr lang="ru-RU" sz="2800" dirty="0" smtClean="0"/>
              <a:t>Я (эго)-</a:t>
            </a:r>
            <a:r>
              <a:rPr lang="ru-RU" dirty="0"/>
              <a:t>является той частью личности человека, которая находится в тесном контакте с окружающими его людьми. </a:t>
            </a:r>
            <a:endParaRPr lang="ru-RU" sz="2800" dirty="0" smtClean="0"/>
          </a:p>
          <a:p>
            <a:r>
              <a:rPr lang="ru-RU" sz="2800" dirty="0" smtClean="0"/>
              <a:t>Сверх –я (супер-эго)- </a:t>
            </a:r>
            <a:r>
              <a:rPr lang="ru-RU" dirty="0"/>
              <a:t>произрастает из Эго, являясь хранилищем моральных устоев и законов, ограничений и запретов, которые накладываются на личность.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 smtClean="0">
                <a:effectLst/>
              </a:rPr>
              <a:t>р</a:t>
            </a:r>
            <a:r>
              <a:rPr lang="ru-RU" sz="2700" dirty="0" smtClean="0">
                <a:effectLst/>
              </a:rPr>
              <a:t>ешение  </a:t>
            </a:r>
            <a:r>
              <a:rPr lang="ru-RU" sz="2700" dirty="0">
                <a:effectLst/>
              </a:rPr>
              <a:t>конфликтов внутри личности происходит посредством нескольких способов</a:t>
            </a:r>
            <a:r>
              <a:rPr lang="ru-RU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1823" y="2368731"/>
            <a:ext cx="10234748" cy="3544389"/>
          </a:xfrm>
        </p:spPr>
        <p:txBody>
          <a:bodyPr rtlCol="0">
            <a:normAutofit/>
          </a:bodyPr>
          <a:lstStyle/>
          <a:p>
            <a:pPr lvl="0"/>
            <a:r>
              <a:rPr lang="ru-RU" sz="2400" dirty="0" smtClean="0"/>
              <a:t>Сновидения</a:t>
            </a:r>
          </a:p>
          <a:p>
            <a:pPr lvl="0"/>
            <a:r>
              <a:rPr lang="ru-RU" sz="2400" dirty="0" smtClean="0"/>
              <a:t>Сублимация</a:t>
            </a:r>
            <a:endParaRPr lang="ru-RU" sz="2400" dirty="0"/>
          </a:p>
          <a:p>
            <a:pPr lvl="0"/>
            <a:r>
              <a:rPr lang="ru-RU" sz="2400" dirty="0"/>
              <a:t>Компенсация</a:t>
            </a:r>
          </a:p>
          <a:p>
            <a:pPr lvl="0"/>
            <a:r>
              <a:rPr lang="ru-RU" sz="2400" dirty="0"/>
              <a:t>Блокировка механизмами защиты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765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изнес-презентация 16х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459414_TF03031023.potx" id="{4C3B2409-532D-4AD1-AD7A-90A4CA81EAF2}" vid="{F12BCF30-C162-47D1-85FF-F1923DC5C4F4}"/>
    </a:ext>
  </a:extLst>
</a:theme>
</file>

<file path=ppt/theme/theme2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(широкоэкранный формат)</Template>
  <TotalTime>63</TotalTime>
  <Words>118</Words>
  <Application>Microsoft Office PowerPoint</Application>
  <PresentationFormat>Произвольный</PresentationFormat>
  <Paragraphs>21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Бизнес-презентация 16х9</vt:lpstr>
      <vt:lpstr>психоанализ </vt:lpstr>
      <vt:lpstr>Презентация PowerPoint</vt:lpstr>
      <vt:lpstr>Компоненты психики человека  по фрейду</vt:lpstr>
      <vt:lpstr>личность человека, согласно психоаналитической теории, представлена тремя структурами:</vt:lpstr>
      <vt:lpstr>решение  конфликтов внутри личности происходит посредством нескольких способов: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Учение г.в.лейбница</dc:title>
  <dc:creator>ДомПК</dc:creator>
  <cp:lastModifiedBy>К_СГ_и_МД</cp:lastModifiedBy>
  <cp:revision>8</cp:revision>
  <dcterms:created xsi:type="dcterms:W3CDTF">2020-10-20T20:28:41Z</dcterms:created>
  <dcterms:modified xsi:type="dcterms:W3CDTF">2021-01-20T09:28:09Z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