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1/20/2021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001" y="1867988"/>
            <a:ext cx="10572000" cy="867101"/>
          </a:xfrm>
        </p:spPr>
        <p:txBody>
          <a:bodyPr/>
          <a:lstStyle/>
          <a:p>
            <a:r>
              <a:rPr lang="ru-RU" dirty="0" smtClean="0"/>
              <a:t>Интерактивная психология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9999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698" y="786821"/>
            <a:ext cx="7132320" cy="5809921"/>
          </a:xfrm>
        </p:spPr>
        <p:txBody>
          <a:bodyPr/>
          <a:lstStyle/>
          <a:p>
            <a:r>
              <a:rPr lang="ru-RU" sz="2800" dirty="0" smtClean="0"/>
              <a:t>Эрик </a:t>
            </a:r>
            <a:r>
              <a:rPr lang="ru-RU" sz="2800" dirty="0" err="1" smtClean="0"/>
              <a:t>Леннард</a:t>
            </a:r>
            <a:r>
              <a:rPr lang="ru-RU" sz="2800" dirty="0"/>
              <a:t> Берн (10 мая 1910, Монреаль, Канада — 15 июля 1970) - американский психолог и </a:t>
            </a:r>
            <a:r>
              <a:rPr lang="ru-RU" sz="2800" dirty="0" smtClean="0"/>
              <a:t>психиатр, разработчик </a:t>
            </a:r>
            <a:r>
              <a:rPr lang="ru-RU" sz="2800" dirty="0" err="1"/>
              <a:t>трансакционного</a:t>
            </a:r>
            <a:r>
              <a:rPr lang="ru-RU" sz="2800" dirty="0"/>
              <a:t> анализа и сценарного анализа.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1400" dirty="0" smtClean="0"/>
              <a:t>Получив </a:t>
            </a:r>
            <a:r>
              <a:rPr lang="ru-RU" sz="1400" dirty="0"/>
              <a:t>сначала традиционное медицинское образование, впоследствии он увлекся психиатрией и психоанализом. </a:t>
            </a:r>
            <a:r>
              <a:rPr lang="ru-RU" sz="1400" dirty="0" smtClean="0"/>
              <a:t>В </a:t>
            </a:r>
            <a:r>
              <a:rPr lang="ru-RU" sz="1400" dirty="0"/>
              <a:t>1956 году он подал заявку на членство в 3-й раз – и в 3-й раз ее </a:t>
            </a:r>
            <a:r>
              <a:rPr lang="ru-RU" sz="1400" dirty="0" smtClean="0"/>
              <a:t>отклонили</a:t>
            </a:r>
            <a:r>
              <a:rPr lang="ru-RU" sz="1400" dirty="0"/>
              <a:t> Психоаналитическим Институтом в </a:t>
            </a:r>
            <a:r>
              <a:rPr lang="ru-RU" sz="1400" dirty="0" smtClean="0"/>
              <a:t>Сан-Франциско</a:t>
            </a:r>
            <a:r>
              <a:rPr lang="ru-RU" sz="1400" dirty="0"/>
              <a:t>. </a:t>
            </a:r>
            <a:r>
              <a:rPr lang="ru-RU" sz="1400" dirty="0" smtClean="0"/>
              <a:t>Это повлияло </a:t>
            </a:r>
            <a:r>
              <a:rPr lang="ru-RU" sz="1400" dirty="0"/>
              <a:t>на его самоопределение в научном мире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33212" y="1064941"/>
            <a:ext cx="4153988" cy="491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49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686" y="0"/>
            <a:ext cx="10571998" cy="6175681"/>
          </a:xfrm>
        </p:spPr>
        <p:txBody>
          <a:bodyPr/>
          <a:lstStyle/>
          <a:p>
            <a:r>
              <a:rPr lang="ru-RU" sz="3200" dirty="0"/>
              <a:t>Интерактивная психология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/>
              <a:t>По </a:t>
            </a:r>
            <a:r>
              <a:rPr lang="ru-RU" sz="2400" dirty="0"/>
              <a:t>определению Эрика Берна, целью интерактивной психологии является изучение законов общения, взаимодействия и конфликтов.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Эта концепция трактует </a:t>
            </a:r>
            <a:r>
              <a:rPr lang="ru-RU" sz="2400" dirty="0"/>
              <a:t>человека  как  существо, главной характеристикой которого является общение и взаимодействие между людьми.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Как </a:t>
            </a:r>
            <a:r>
              <a:rPr lang="ru-RU" sz="2400" dirty="0"/>
              <a:t>направление психологии, интерактивная психология является методом глубинной психотерапии. Причем одним из главных условия интерактивной психологии является достижение участниками измененного состояния сознания.</a:t>
            </a:r>
          </a:p>
        </p:txBody>
      </p:sp>
    </p:spTree>
    <p:extLst>
      <p:ext uri="{BB962C8B-B14F-4D97-AF65-F5344CB8AC3E}">
        <p14:creationId xmlns:p14="http://schemas.microsoft.com/office/powerpoint/2010/main" val="1732012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2708" y="447188"/>
            <a:ext cx="6039289" cy="5888298"/>
          </a:xfrm>
        </p:spPr>
        <p:txBody>
          <a:bodyPr/>
          <a:lstStyle/>
          <a:p>
            <a:r>
              <a:rPr lang="ru-RU" sz="2800" i="1" dirty="0" smtClean="0"/>
              <a:t>Инструменты: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интенсивное </a:t>
            </a:r>
            <a:r>
              <a:rPr lang="ru-RU" sz="2800" dirty="0"/>
              <a:t>дыхание, медитации, гипноз, состояние сна и после него</a:t>
            </a:r>
            <a:r>
              <a:rPr lang="ru-RU" sz="2800" dirty="0" smtClean="0"/>
              <a:t>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dirty="0"/>
              <a:t>основе практики лежит разделение психики на сознательное я и бессознательное, которые для того, чтобы добиться каких-то целей, должны вступить во взаимодействие.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565" y="1572855"/>
            <a:ext cx="4732433" cy="363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120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1989" y="274319"/>
            <a:ext cx="10571998" cy="633867"/>
          </a:xfrm>
        </p:spPr>
        <p:txBody>
          <a:bodyPr/>
          <a:lstStyle/>
          <a:p>
            <a:r>
              <a:rPr lang="ru-RU" dirty="0"/>
              <a:t>Теория игр Эрика Берна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1989" y="1175657"/>
            <a:ext cx="11495211" cy="52512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Главный принцип </a:t>
            </a:r>
            <a:r>
              <a:rPr lang="ru-RU" sz="2400" dirty="0" smtClean="0"/>
              <a:t>общения в теории игр: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любое </a:t>
            </a:r>
            <a:r>
              <a:rPr lang="ru-RU" sz="2400" dirty="0"/>
              <a:t>общение предпочтительнее отсутствия такового. </a:t>
            </a:r>
            <a:endParaRPr lang="ru-RU" sz="2400" dirty="0" smtClean="0"/>
          </a:p>
          <a:p>
            <a:pPr marL="0" indent="0">
              <a:buNone/>
            </a:pPr>
            <a:r>
              <a:rPr lang="ru-RU" sz="1400" dirty="0" smtClean="0"/>
              <a:t>Эксперименты </a:t>
            </a:r>
            <a:r>
              <a:rPr lang="ru-RU" sz="1400" dirty="0"/>
              <a:t>на крысах подтвердили это; наличие контакта благотворно отражалось не только на физическом, умственном и эмоциональном состоянии крыс, но и на их биохимических показателях, вплоть до степени сопротивляемости организма лейкемии. Эксперименты привели к поразительному выводу: на здоровье животных одинаково благотворно сказываются как мягкое поглаживание, так и болезненный электрический удар</a:t>
            </a:r>
          </a:p>
        </p:txBody>
      </p:sp>
    </p:spTree>
    <p:extLst>
      <p:ext uri="{BB962C8B-B14F-4D97-AF65-F5344CB8AC3E}">
        <p14:creationId xmlns:p14="http://schemas.microsoft.com/office/powerpoint/2010/main" val="2857398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817" y="757646"/>
            <a:ext cx="7406640" cy="5016136"/>
          </a:xfrm>
        </p:spPr>
        <p:txBody>
          <a:bodyPr/>
          <a:lstStyle/>
          <a:p>
            <a:r>
              <a:rPr lang="ru-RU" sz="1800" dirty="0"/>
              <a:t>Применительно к людям это означает, например, что, женщина должна получать знаки внимания от своего мужа. И принципиального значения не имеет, в какой форме супруг будет это делать: дарить цветы или устраивать регулярные побои. Ведь бьёт, значит – любит; самое страшное – это полное игнорирование.+</a:t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Это главное положение теории игр. Вместе с тем оно вызывает наибольшие возражения. Ведь ни один нормальный человек не выберет шипы вместо роз. Это верно. Но дело в том, что далеко не все умеют жить и общаться красиво. Поэтому часто людям приходится выбирать не между розами и шипами, а между шипами и одиночеством. Для многих шипы являются меньшим из двух зол. Лишь очень немногие предпочитают изоляцию дурному обществу.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71708" y="1254033"/>
            <a:ext cx="4228556" cy="421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950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182880"/>
            <a:ext cx="10571998" cy="862149"/>
          </a:xfrm>
        </p:spPr>
        <p:txBody>
          <a:bodyPr/>
          <a:lstStyle/>
          <a:p>
            <a:pPr algn="ctr"/>
            <a:r>
              <a:rPr lang="ru-RU" dirty="0"/>
              <a:t>Структурный анализ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2565" y="1201783"/>
            <a:ext cx="11146867" cy="5473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270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7931" y="313508"/>
            <a:ext cx="10571998" cy="699181"/>
          </a:xfrm>
        </p:spPr>
        <p:txBody>
          <a:bodyPr/>
          <a:lstStyle/>
          <a:p>
            <a:r>
              <a:rPr lang="ru-RU" dirty="0" err="1"/>
              <a:t>Трансактная</a:t>
            </a:r>
            <a:r>
              <a:rPr lang="ru-RU" dirty="0"/>
              <a:t> теория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073" y="1214846"/>
            <a:ext cx="11377749" cy="5120639"/>
          </a:xfrm>
        </p:spPr>
        <p:txBody>
          <a:bodyPr/>
          <a:lstStyle/>
          <a:p>
            <a:r>
              <a:rPr lang="ru-RU" dirty="0" smtClean="0"/>
              <a:t>Основные понятия: </a:t>
            </a:r>
          </a:p>
          <a:p>
            <a:r>
              <a:rPr lang="ru-RU" dirty="0"/>
              <a:t>а) «поглаживание» - любой акт признания присутствия другого человека, основная единица социального действия;</a:t>
            </a:r>
          </a:p>
          <a:p>
            <a:r>
              <a:rPr lang="ru-RU" dirty="0"/>
              <a:t>б) транзакция — обмен «поглаживаниями», основная единица социального взаимодействия;</a:t>
            </a:r>
          </a:p>
          <a:p>
            <a:r>
              <a:rPr lang="ru-RU" dirty="0"/>
              <a:t>в) транзакционный стимул - «поглаживание», с которого начинается взаимодействие;</a:t>
            </a:r>
          </a:p>
          <a:p>
            <a:r>
              <a:rPr lang="ru-RU" dirty="0"/>
              <a:t>г) транзакционная реакция — ответное «поглаживание»;</a:t>
            </a:r>
          </a:p>
          <a:p>
            <a:r>
              <a:rPr lang="ru-RU" dirty="0" smtClean="0"/>
              <a:t>Д)скрытые </a:t>
            </a:r>
            <a:r>
              <a:rPr lang="ru-RU" dirty="0"/>
              <a:t>транзакции — в них участвуют одновременно более двух состояний Я. Скрытые транзакции являются основой для юмора, флирта, манипуляций и игр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5683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691" y="447187"/>
            <a:ext cx="11229595" cy="6149555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3100" b="1" i="1" dirty="0"/>
              <a:t>Пример манипуляции:</a:t>
            </a:r>
          </a:p>
          <a:p>
            <a:r>
              <a:rPr lang="ru-RU" sz="3100" dirty="0"/>
              <a:t>Продавец. Эта лучше, но не уверен, сможете ли вы её себе позволить.</a:t>
            </a:r>
          </a:p>
          <a:p>
            <a:r>
              <a:rPr lang="ru-RU" sz="3100" dirty="0"/>
              <a:t>Домохозяйка. Вот её-то я как раз и возьму.</a:t>
            </a:r>
          </a:p>
          <a:p>
            <a:r>
              <a:rPr lang="ru-RU" sz="3100" dirty="0"/>
              <a:t>Торговец, как Взрослый, утверждает два объективных факта: "Эта вещь лучше" и "Вы не можете позволить её себе". На видимом, или социальном, уровне оба утверждения адресованы Взрослому домохозяйки, чей ответ от имени Взрослого должен был бы звучать так: "Вы правы в обоих отношениях". Однако скрытый, или психологический, вектор опытного и хорошо подготовленного продавца нацелен на Ребёнка домохозяйки. Правильность этого предположения подтверждается ответом Ребёнка, который, в сущности, говорит: "Независимо от финансовых соображений, я покажу этому высокомерному наглецу, что я не хуже остальных его клиентов". На обоих уровнях транзакции дополняющие, поскольку продавец принимает этот ответ как реакцию Взрослого, решившего совершить покупку.+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50232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82</TotalTime>
  <Words>401</Words>
  <Application>Microsoft Office PowerPoint</Application>
  <PresentationFormat>Произвольный</PresentationFormat>
  <Paragraphs>21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Цитаты</vt:lpstr>
      <vt:lpstr>Интерактивная психология</vt:lpstr>
      <vt:lpstr>Эрик Леннард Берн (10 мая 1910, Монреаль, Канада — 15 июля 1970) - американский психолог и психиатр, разработчик трансакционного анализа и сценарного анализа.     Получив сначала традиционное медицинское образование, впоследствии он увлекся психиатрией и психоанализом. В 1956 году он подал заявку на членство в 3-й раз – и в 3-й раз ее отклонили Психоаналитическим Институтом в Сан-Франциско. Это повлияло на его самоопределение в научном мире.</vt:lpstr>
      <vt:lpstr>Интерактивная психология  По определению Эрика Берна, целью интерактивной психологии является изучение законов общения, взаимодействия и конфликтов.  Эта концепция трактует человека  как  существо, главной характеристикой которого является общение и взаимодействие между людьми.  Как направление психологии, интерактивная психология является методом глубинной психотерапии. Причем одним из главных условия интерактивной психологии является достижение участниками измененного состояния сознания.</vt:lpstr>
      <vt:lpstr>Инструменты:  интенсивное дыхание, медитации, гипноз, состояние сна и после него.  В основе практики лежит разделение психики на сознательное я и бессознательное, которые для того, чтобы добиться каких-то целей, должны вступить во взаимодействие.</vt:lpstr>
      <vt:lpstr>Теория игр Эрика Берна</vt:lpstr>
      <vt:lpstr>Применительно к людям это означает, например, что, женщина должна получать знаки внимания от своего мужа. И принципиального значения не имеет, в какой форме супруг будет это делать: дарить цветы или устраивать регулярные побои. Ведь бьёт, значит – любит; самое страшное – это полное игнорирование.+  Это главное положение теории игр. Вместе с тем оно вызывает наибольшие возражения. Ведь ни один нормальный человек не выберет шипы вместо роз. Это верно. Но дело в том, что далеко не все умеют жить и общаться красиво. Поэтому часто людям приходится выбирать не между розами и шипами, а между шипами и одиночеством. Для многих шипы являются меньшим из двух зол. Лишь очень немногие предпочитают изоляцию дурному обществу.</vt:lpstr>
      <vt:lpstr>Структурный анализ</vt:lpstr>
      <vt:lpstr>Трансактная теория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Интерактивная психология</dc:title>
  <dc:creator>User</dc:creator>
  <cp:lastModifiedBy>К_СГ_и_МД</cp:lastModifiedBy>
  <cp:revision>11</cp:revision>
  <dcterms:created xsi:type="dcterms:W3CDTF">2020-10-19T14:13:29Z</dcterms:created>
  <dcterms:modified xsi:type="dcterms:W3CDTF">2021-01-20T09:39:06Z</dcterms:modified>
</cp:coreProperties>
</file>